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1" r:id="rId4"/>
    <p:sldId id="266" r:id="rId5"/>
    <p:sldId id="267" r:id="rId6"/>
    <p:sldId id="271" r:id="rId7"/>
    <p:sldId id="278" r:id="rId8"/>
    <p:sldId id="272" r:id="rId9"/>
    <p:sldId id="279" r:id="rId10"/>
    <p:sldId id="280" r:id="rId11"/>
    <p:sldId id="276" r:id="rId12"/>
    <p:sldId id="277" r:id="rId13"/>
    <p:sldId id="282" r:id="rId14"/>
    <p:sldId id="284" r:id="rId15"/>
    <p:sldId id="283" r:id="rId16"/>
    <p:sldId id="273" r:id="rId17"/>
    <p:sldId id="287" r:id="rId18"/>
    <p:sldId id="289" r:id="rId19"/>
    <p:sldId id="288" r:id="rId20"/>
    <p:sldId id="293" r:id="rId21"/>
    <p:sldId id="292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FA627B"/>
    <a:srgbClr val="EBEAFA"/>
    <a:srgbClr val="4472C4"/>
    <a:srgbClr val="262626"/>
    <a:srgbClr val="212226"/>
    <a:srgbClr val="D4F8F1"/>
    <a:srgbClr val="DAEFFE"/>
    <a:srgbClr val="FFE1E1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38768C-C31F-4FB1-86B9-0963D39D56CB}" v="3919" dt="2023-12-20T22:33:07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41" autoAdjust="0"/>
  </p:normalViewPr>
  <p:slideViewPr>
    <p:cSldViewPr snapToGrid="0">
      <p:cViewPr varScale="1">
        <p:scale>
          <a:sx n="57" d="100"/>
          <a:sy n="57" d="100"/>
        </p:scale>
        <p:origin x="48" y="6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2-17T20:25:13.4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28062 8754 0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9T00:57:31.324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9T00:57:32.846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9T01:01:53.872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9T01:01:54.939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05:02:16.8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7AB5C8-37D3-C59F-B0C5-A88A6298C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721DA-91B8-9A8A-D21E-1FD6C4A341F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C537A44-497F-4A2A-BBDA-62A1D77D2D84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A4DB2FF-A937-2D38-DFCC-D163B63B77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FFBA746-7ADF-95F1-87F5-6589FD9FC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98627-4A47-6974-4CDC-47BEACC84E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B5A39-50C8-5B67-03A5-147054800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EC336A0-E89B-4A66-B5D8-098FCBB5932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E0B7CD95-D365-650B-F6E2-EB6827C732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DE0C8A24-D77C-327B-5887-5C9EEF0C57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DBF589BA-AAEA-1961-E3FF-14DD2F5ABE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04A7E5-D74C-4E61-8C73-D43F70D48B10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035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1120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35982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28211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26606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38161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89509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46977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52647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4294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A38B8E37-0E3A-D828-4BBC-E6795BF8D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0F799F62-8F71-6F15-03F6-2F9D3907A5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2E2F5925-1B45-5F83-3D54-BB37D05709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6C290E0-48D6-4B7F-B38D-8BA1B73B711E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75830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84417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8754A8FA-26E1-2138-BA70-E99DBA96DE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C3EAFDFF-7199-6B45-5A11-A0B180F226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B87A804-DDD2-1823-4C1C-0F14994159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B755A0C-C4F9-456F-8DC8-BB283EB85502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7626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6285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469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4744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EF284EB-BDAE-18B9-EC5A-F3CF3070A8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4F89D8F-D244-A026-C9F1-6D3548DCE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981CE23-B60A-4813-525D-1AB3AA3D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445FF-DC67-4ED1-9A75-93794A077E51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786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E6C9F-CB6E-C1B3-3023-18392C40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3ACA52-1712-4093-AA3F-B95F86F6EC2C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7EABD-1F7F-FEF2-A6E2-EE980A7C3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F3524-EAE8-310E-2355-FAB96AF5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4B0E4-C580-421E-B59D-6559971CDC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978911"/>
      </p:ext>
    </p:extLst>
  </p:cSld>
  <p:clrMapOvr>
    <a:masterClrMapping/>
  </p:clrMapOvr>
  <p:transition spd="slow" advClick="0" advTm="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6689D-7155-8308-9943-291A1575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0E19E-6664-406D-A75C-35DD643527AD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E5D62-CBE4-6F15-5CE0-FF394ECDB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803CB-D152-B45C-707C-D959CE02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137340-995B-44B6-B679-99DEB7E4DC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287398"/>
      </p:ext>
    </p:extLst>
  </p:cSld>
  <p:clrMapOvr>
    <a:masterClrMapping/>
  </p:clrMapOvr>
  <p:transition spd="slow" advClick="0" advTm="0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C89C5-9CA1-2E71-9416-EDEA1F87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2B70A-79EF-4135-BFB3-1C9481450F40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B1E34-B473-1B2C-2393-D1D630570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6DC4D-3D59-A4C3-FB5F-8E0E1952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0FF2F-0A9C-4DE5-8A89-958C451A51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728575"/>
      </p:ext>
    </p:extLst>
  </p:cSld>
  <p:clrMapOvr>
    <a:masterClrMapping/>
  </p:clrMapOvr>
  <p:transition spd="slow" advClick="0" advTm="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047D-65F7-EB7A-C608-1A8F84E5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D3D39-4553-4BD2-B923-12A265DABCAC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4883A-EBDE-BFE4-C3E1-E2F8EE8A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18F6B-D7CB-725B-B844-02D06AA4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CA7D5-CA32-4339-BE1A-ABD5754C83A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557342"/>
      </p:ext>
    </p:extLst>
  </p:cSld>
  <p:clrMapOvr>
    <a:masterClrMapping/>
  </p:clrMapOvr>
  <p:transition spd="slow" advClick="0" advTm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2A216-AC36-CD83-9383-C9D908651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8C41-E675-4C4F-A5AF-CBB750C85A1A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952CE-9C6F-2BF2-AB59-34BBB6A86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7421F-ECB7-185F-692D-695C215C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40B83-C67A-47A9-94A5-7838F18DCD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497488"/>
      </p:ext>
    </p:extLst>
  </p:cSld>
  <p:clrMapOvr>
    <a:masterClrMapping/>
  </p:clrMapOvr>
  <p:transition spd="slow" advClick="0" advTm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81E8A-7780-3457-4693-6F51B075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12DA8-EB75-4936-A4E3-EF355B9C0DE3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8CD8C-AD3A-BD13-85D2-2CC6E884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F321A-7641-CBB7-A0B5-FDFB6088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2C6FA-4A4B-4ECC-8637-D2B5A168704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67594"/>
      </p:ext>
    </p:extLst>
  </p:cSld>
  <p:clrMapOvr>
    <a:masterClrMapping/>
  </p:clrMapOvr>
  <p:transition spd="slow" advClick="0" advTm="0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6D51A-0FAB-0EB3-8E6D-9D350FBF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76A3B-A698-40BF-A6DE-177A046DD89E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F5233-61C6-2FA8-4B76-F187EF9FD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E9643-DE8B-5115-A831-2AEF9F65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69C31-D0AE-4EF0-AEFC-67D3073E8C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36536"/>
      </p:ext>
    </p:extLst>
  </p:cSld>
  <p:clrMapOvr>
    <a:masterClrMapping/>
  </p:clrMapOvr>
  <p:transition spd="slow" advClick="0" advTm="0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B07454-0F41-2C50-1B3E-9E645BC5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14569-FA2E-4E12-A970-7EF397D42841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2417A-9A13-3F33-E726-857B0F1A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EBA32-6DE4-E35C-1FE2-9530EF49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E70FC-9D98-4B50-82A4-5B38B8A7C73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314391"/>
      </p:ext>
    </p:extLst>
  </p:cSld>
  <p:clrMapOvr>
    <a:masterClrMapping/>
  </p:clrMapOvr>
  <p:transition spd="slow" advClick="0" advTm="0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D1B0AA-0A58-9308-015A-A7C7CCF71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7429E-9A03-41B6-BA13-F659A49BD97B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876AE-98CB-4E9F-1EE1-F84505C2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E0573-DA93-3F73-8180-817EA9A0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D3463-A26C-4394-939A-43805C6233B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185794"/>
      </p:ext>
    </p:extLst>
  </p:cSld>
  <p:clrMapOvr>
    <a:masterClrMapping/>
  </p:clrMapOvr>
  <p:transition spd="slow" advClick="0" advTm="0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7EC2E-FAF5-BE8E-ECA0-8E0D3649E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3D8C9-96B6-4C66-B95B-2637B4926E46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05D9B-134C-AA66-D1F8-65E31DED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5AB35-633E-9C8A-B2D1-FCE3879F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B9634-20A0-41BD-BDA2-60490BA254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615829"/>
      </p:ext>
    </p:extLst>
  </p:cSld>
  <p:clrMapOvr>
    <a:masterClrMapping/>
  </p:clrMapOvr>
  <p:transition spd="slow" advClick="0" advTm="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A6E8C-37F0-279F-A105-CA7150DB3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22151-DF89-4137-85C7-7A97D22E9184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07882-FDC1-14E0-5034-9C9AD936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E5E73-4B45-1979-4BC3-0FBCF4DF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DE617-70BB-48A3-BCA2-AD4969B55E9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275046"/>
      </p:ext>
    </p:extLst>
  </p:cSld>
  <p:clrMapOvr>
    <a:masterClrMapping/>
  </p:clrMapOvr>
  <p:transition spd="slow" advClick="0" advTm="0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9D12679-324F-6BF9-3AE6-123696D51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EBD1F48-8DD5-87D0-8D76-CFD157684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3B360-7E27-7469-852C-A5CEDB826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81FE2D1-CED5-45F7-AA11-89D58C654418}" type="datetimeFigureOut">
              <a:rPr lang="en-GB"/>
              <a:pPr>
                <a:defRPr/>
              </a:pPr>
              <a:t>21/12/2023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567DF-55F4-CB5F-99AE-9D958D707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6CF6D-C3BF-A7BC-4567-18AF2C59A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D7FFAEC-3B85-4259-9728-6F1A0C715FB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 spd="slow" advClick="0" advTm="0">
    <p:comb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3" Type="http://schemas.microsoft.com/office/2007/relationships/media" Target="../media/media2.wav"/><Relationship Id="rId7" Type="http://schemas.openxmlformats.org/officeDocument/2006/relationships/image" Target="../media/image1.jpeg"/><Relationship Id="rId12" Type="http://schemas.openxmlformats.org/officeDocument/2006/relationships/customXml" Target="../ink/ink3.xml"/><Relationship Id="rId17" Type="http://schemas.openxmlformats.org/officeDocument/2006/relationships/image" Target="../media/image4.png"/><Relationship Id="rId2" Type="http://schemas.openxmlformats.org/officeDocument/2006/relationships/audio" Target="../media/media1.wav"/><Relationship Id="rId16" Type="http://schemas.openxmlformats.org/officeDocument/2006/relationships/image" Target="../media/image3.jpeg"/><Relationship Id="rId1" Type="http://schemas.microsoft.com/office/2007/relationships/media" Target="../media/media1.wav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2.jpeg"/><Relationship Id="rId10" Type="http://schemas.openxmlformats.org/officeDocument/2006/relationships/customXml" Target="../ink/ink2.xml"/><Relationship Id="rId4" Type="http://schemas.openxmlformats.org/officeDocument/2006/relationships/audio" Target="../media/media2.wav"/><Relationship Id="rId9" Type="http://schemas.openxmlformats.org/officeDocument/2006/relationships/image" Target="../media/image2.png"/><Relationship Id="rId14" Type="http://schemas.openxmlformats.org/officeDocument/2006/relationships/customXml" Target="../ink/ink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4.png"/><Relationship Id="rId3" Type="http://schemas.microsoft.com/office/2007/relationships/media" Target="../media/media31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.jpeg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6" Type="http://schemas.openxmlformats.org/officeDocument/2006/relationships/audio" Target="../media/media32.wav"/><Relationship Id="rId11" Type="http://schemas.openxmlformats.org/officeDocument/2006/relationships/image" Target="../media/image2.jpeg"/><Relationship Id="rId5" Type="http://schemas.microsoft.com/office/2007/relationships/media" Target="../media/media32.wav"/><Relationship Id="rId10" Type="http://schemas.openxmlformats.org/officeDocument/2006/relationships/image" Target="../media/image14.png"/><Relationship Id="rId4" Type="http://schemas.openxmlformats.org/officeDocument/2006/relationships/audio" Target="../media/media31.wav"/><Relationship Id="rId9" Type="http://schemas.openxmlformats.org/officeDocument/2006/relationships/image" Target="../media/image1.jpe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6.wav"/><Relationship Id="rId13" Type="http://schemas.microsoft.com/office/2007/relationships/media" Target="../media/media39.wav"/><Relationship Id="rId18" Type="http://schemas.openxmlformats.org/officeDocument/2006/relationships/image" Target="../media/image2.jpeg"/><Relationship Id="rId3" Type="http://schemas.microsoft.com/office/2007/relationships/media" Target="../media/media34.wav"/><Relationship Id="rId7" Type="http://schemas.microsoft.com/office/2007/relationships/media" Target="../media/media36.wav"/><Relationship Id="rId12" Type="http://schemas.openxmlformats.org/officeDocument/2006/relationships/audio" Target="../media/media38.wav"/><Relationship Id="rId17" Type="http://schemas.openxmlformats.org/officeDocument/2006/relationships/image" Target="../media/image1.jpeg"/><Relationship Id="rId2" Type="http://schemas.openxmlformats.org/officeDocument/2006/relationships/audio" Target="../media/media33.wav"/><Relationship Id="rId16" Type="http://schemas.openxmlformats.org/officeDocument/2006/relationships/notesSlide" Target="../notesSlides/notesSlide11.xml"/><Relationship Id="rId20" Type="http://schemas.openxmlformats.org/officeDocument/2006/relationships/image" Target="../media/image4.png"/><Relationship Id="rId1" Type="http://schemas.microsoft.com/office/2007/relationships/media" Target="../media/media33.wav"/><Relationship Id="rId6" Type="http://schemas.openxmlformats.org/officeDocument/2006/relationships/audio" Target="../media/media35.wav"/><Relationship Id="rId11" Type="http://schemas.microsoft.com/office/2007/relationships/media" Target="../media/media38.wav"/><Relationship Id="rId5" Type="http://schemas.microsoft.com/office/2007/relationships/media" Target="../media/media35.wav"/><Relationship Id="rId15" Type="http://schemas.openxmlformats.org/officeDocument/2006/relationships/slideLayout" Target="../slideLayouts/slideLayout1.xml"/><Relationship Id="rId10" Type="http://schemas.openxmlformats.org/officeDocument/2006/relationships/audio" Target="../media/media37.wav"/><Relationship Id="rId19" Type="http://schemas.openxmlformats.org/officeDocument/2006/relationships/image" Target="../media/image3.jpeg"/><Relationship Id="rId4" Type="http://schemas.openxmlformats.org/officeDocument/2006/relationships/audio" Target="../media/media34.wav"/><Relationship Id="rId9" Type="http://schemas.microsoft.com/office/2007/relationships/media" Target="../media/media37.wav"/><Relationship Id="rId14" Type="http://schemas.openxmlformats.org/officeDocument/2006/relationships/audio" Target="../media/media39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16.png"/><Relationship Id="rId3" Type="http://schemas.microsoft.com/office/2007/relationships/media" Target="../media/media41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40.wav"/><Relationship Id="rId1" Type="http://schemas.microsoft.com/office/2007/relationships/media" Target="../media/media40.wav"/><Relationship Id="rId6" Type="http://schemas.openxmlformats.org/officeDocument/2006/relationships/audio" Target="../media/media42.wav"/><Relationship Id="rId11" Type="http://schemas.openxmlformats.org/officeDocument/2006/relationships/image" Target="../media/image3.jpeg"/><Relationship Id="rId5" Type="http://schemas.microsoft.com/office/2007/relationships/media" Target="../media/media42.wav"/><Relationship Id="rId10" Type="http://schemas.openxmlformats.org/officeDocument/2006/relationships/image" Target="../media/image2.jpeg"/><Relationship Id="rId4" Type="http://schemas.openxmlformats.org/officeDocument/2006/relationships/audio" Target="../media/media41.wav"/><Relationship Id="rId9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18.png"/><Relationship Id="rId3" Type="http://schemas.microsoft.com/office/2007/relationships/media" Target="../media/media44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.jpeg"/><Relationship Id="rId2" Type="http://schemas.openxmlformats.org/officeDocument/2006/relationships/audio" Target="../media/media43.wav"/><Relationship Id="rId1" Type="http://schemas.microsoft.com/office/2007/relationships/media" Target="../media/media43.wav"/><Relationship Id="rId6" Type="http://schemas.openxmlformats.org/officeDocument/2006/relationships/audio" Target="../media/media45.wav"/><Relationship Id="rId11" Type="http://schemas.openxmlformats.org/officeDocument/2006/relationships/image" Target="../media/image2.jpeg"/><Relationship Id="rId5" Type="http://schemas.microsoft.com/office/2007/relationships/media" Target="../media/media45.wav"/><Relationship Id="rId10" Type="http://schemas.openxmlformats.org/officeDocument/2006/relationships/image" Target="../media/image17.png"/><Relationship Id="rId4" Type="http://schemas.openxmlformats.org/officeDocument/2006/relationships/audio" Target="../media/media44.wav"/><Relationship Id="rId9" Type="http://schemas.openxmlformats.org/officeDocument/2006/relationships/image" Target="../media/image1.jpeg"/><Relationship Id="rId1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19.png"/><Relationship Id="rId3" Type="http://schemas.microsoft.com/office/2007/relationships/media" Target="../media/media47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.jpeg"/><Relationship Id="rId2" Type="http://schemas.openxmlformats.org/officeDocument/2006/relationships/audio" Target="../media/media46.wav"/><Relationship Id="rId1" Type="http://schemas.microsoft.com/office/2007/relationships/media" Target="../media/media46.wav"/><Relationship Id="rId6" Type="http://schemas.openxmlformats.org/officeDocument/2006/relationships/audio" Target="../media/media48.wav"/><Relationship Id="rId11" Type="http://schemas.openxmlformats.org/officeDocument/2006/relationships/image" Target="../media/image2.jpeg"/><Relationship Id="rId5" Type="http://schemas.microsoft.com/office/2007/relationships/media" Target="../media/media48.wav"/><Relationship Id="rId10" Type="http://schemas.openxmlformats.org/officeDocument/2006/relationships/image" Target="../media/image180.png"/><Relationship Id="rId4" Type="http://schemas.openxmlformats.org/officeDocument/2006/relationships/audio" Target="../media/media47.wav"/><Relationship Id="rId9" Type="http://schemas.openxmlformats.org/officeDocument/2006/relationships/image" Target="../media/image1.jpeg"/><Relationship Id="rId1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13" Type="http://schemas.openxmlformats.org/officeDocument/2006/relationships/image" Target="../media/image21.png"/><Relationship Id="rId3" Type="http://schemas.microsoft.com/office/2007/relationships/media" Target="../media/media50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.jpeg"/><Relationship Id="rId2" Type="http://schemas.openxmlformats.org/officeDocument/2006/relationships/audio" Target="../media/media49.wav"/><Relationship Id="rId1" Type="http://schemas.microsoft.com/office/2007/relationships/media" Target="../media/media49.wav"/><Relationship Id="rId6" Type="http://schemas.openxmlformats.org/officeDocument/2006/relationships/audio" Target="../media/media51.wav"/><Relationship Id="rId11" Type="http://schemas.openxmlformats.org/officeDocument/2006/relationships/image" Target="../media/image2.jpeg"/><Relationship Id="rId5" Type="http://schemas.microsoft.com/office/2007/relationships/media" Target="../media/media51.wav"/><Relationship Id="rId10" Type="http://schemas.openxmlformats.org/officeDocument/2006/relationships/image" Target="../media/image20.png"/><Relationship Id="rId4" Type="http://schemas.openxmlformats.org/officeDocument/2006/relationships/audio" Target="../media/media50.wav"/><Relationship Id="rId9" Type="http://schemas.openxmlformats.org/officeDocument/2006/relationships/image" Target="../media/image1.jpeg"/><Relationship Id="rId1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microsoft.com/office/2007/relationships/media" Target="../media/media53.wav"/><Relationship Id="rId7" Type="http://schemas.openxmlformats.org/officeDocument/2006/relationships/image" Target="../media/image1.jpeg"/><Relationship Id="rId2" Type="http://schemas.openxmlformats.org/officeDocument/2006/relationships/audio" Target="../media/media52.wav"/><Relationship Id="rId1" Type="http://schemas.microsoft.com/office/2007/relationships/media" Target="../media/media52.wa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audio" Target="../media/media53.wav"/><Relationship Id="rId9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55.wav"/><Relationship Id="rId7" Type="http://schemas.openxmlformats.org/officeDocument/2006/relationships/image" Target="../media/image1.jpeg"/><Relationship Id="rId2" Type="http://schemas.openxmlformats.org/officeDocument/2006/relationships/audio" Target="../media/media54.wav"/><Relationship Id="rId1" Type="http://schemas.microsoft.com/office/2007/relationships/media" Target="../media/media54.wav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jpeg"/><Relationship Id="rId4" Type="http://schemas.openxmlformats.org/officeDocument/2006/relationships/audio" Target="../media/media55.wav"/><Relationship Id="rId9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audio" Target="../media/media56.wav"/><Relationship Id="rId1" Type="http://schemas.microsoft.com/office/2007/relationships/media" Target="../media/media56.wav"/><Relationship Id="rId6" Type="http://schemas.openxmlformats.org/officeDocument/2006/relationships/image" Target="../media/image2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microsoft.com/office/2007/relationships/media" Target="../media/media58.wav"/><Relationship Id="rId7" Type="http://schemas.openxmlformats.org/officeDocument/2006/relationships/image" Target="../media/image1.jpeg"/><Relationship Id="rId2" Type="http://schemas.openxmlformats.org/officeDocument/2006/relationships/audio" Target="../media/media57.wav"/><Relationship Id="rId1" Type="http://schemas.microsoft.com/office/2007/relationships/media" Target="../media/media57.wav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audio" Target="../media/media58.wav"/><Relationship Id="rId9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4.png"/><Relationship Id="rId3" Type="http://schemas.microsoft.com/office/2007/relationships/media" Target="../media/media4.wav"/><Relationship Id="rId7" Type="http://schemas.openxmlformats.org/officeDocument/2006/relationships/image" Target="../media/image1.jpeg"/><Relationship Id="rId12" Type="http://schemas.openxmlformats.org/officeDocument/2006/relationships/image" Target="../media/image7.sv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jpeg"/><Relationship Id="rId4" Type="http://schemas.openxmlformats.org/officeDocument/2006/relationships/audio" Target="../media/media4.wav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audio" Target="../media/media59.wav"/><Relationship Id="rId1" Type="http://schemas.microsoft.com/office/2007/relationships/media" Target="../media/media59.wav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.jpeg"/><Relationship Id="rId1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7.png"/><Relationship Id="rId1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7.svg"/><Relationship Id="rId18" Type="http://schemas.openxmlformats.org/officeDocument/2006/relationships/image" Target="../media/image10.jpeg"/><Relationship Id="rId3" Type="http://schemas.microsoft.com/office/2007/relationships/media" Target="../media/media6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audio" Target="../media/media5.wav"/><Relationship Id="rId16" Type="http://schemas.openxmlformats.org/officeDocument/2006/relationships/customXml" Target="../ink/ink6.xml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image" Target="../media/image3.jpeg"/><Relationship Id="rId5" Type="http://schemas.microsoft.com/office/2007/relationships/media" Target="../media/media7.wav"/><Relationship Id="rId15" Type="http://schemas.openxmlformats.org/officeDocument/2006/relationships/image" Target="../media/image9.jpeg"/><Relationship Id="rId10" Type="http://schemas.openxmlformats.org/officeDocument/2006/relationships/image" Target="../media/image2.jpeg"/><Relationship Id="rId19" Type="http://schemas.openxmlformats.org/officeDocument/2006/relationships/image" Target="../media/image4.png"/><Relationship Id="rId4" Type="http://schemas.openxmlformats.org/officeDocument/2006/relationships/audio" Target="../media/media6.wav"/><Relationship Id="rId9" Type="http://schemas.openxmlformats.org/officeDocument/2006/relationships/image" Target="../media/image1.jpeg"/><Relationship Id="rId1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9.wav"/><Relationship Id="rId7" Type="http://schemas.openxmlformats.org/officeDocument/2006/relationships/image" Target="../media/image1.jpeg"/><Relationship Id="rId12" Type="http://schemas.openxmlformats.org/officeDocument/2006/relationships/image" Target="../media/image4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.jpeg"/><Relationship Id="rId4" Type="http://schemas.openxmlformats.org/officeDocument/2006/relationships/audio" Target="../media/media9.wav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.wav"/><Relationship Id="rId13" Type="http://schemas.microsoft.com/office/2007/relationships/media" Target="../media/media16.wav"/><Relationship Id="rId18" Type="http://schemas.openxmlformats.org/officeDocument/2006/relationships/notesSlide" Target="../notesSlides/notesSlide5.xml"/><Relationship Id="rId3" Type="http://schemas.microsoft.com/office/2007/relationships/media" Target="../media/media11.wav"/><Relationship Id="rId21" Type="http://schemas.openxmlformats.org/officeDocument/2006/relationships/image" Target="../media/image3.jpeg"/><Relationship Id="rId7" Type="http://schemas.microsoft.com/office/2007/relationships/media" Target="../media/media13.wav"/><Relationship Id="rId12" Type="http://schemas.openxmlformats.org/officeDocument/2006/relationships/audio" Target="../media/media15.wav"/><Relationship Id="rId17" Type="http://schemas.openxmlformats.org/officeDocument/2006/relationships/slideLayout" Target="../slideLayouts/slideLayout1.xml"/><Relationship Id="rId2" Type="http://schemas.openxmlformats.org/officeDocument/2006/relationships/audio" Target="../media/media10.wav"/><Relationship Id="rId16" Type="http://schemas.openxmlformats.org/officeDocument/2006/relationships/audio" Target="../media/media17.wav"/><Relationship Id="rId20" Type="http://schemas.openxmlformats.org/officeDocument/2006/relationships/image" Target="../media/image2.jpeg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11" Type="http://schemas.microsoft.com/office/2007/relationships/media" Target="../media/media15.wav"/><Relationship Id="rId5" Type="http://schemas.microsoft.com/office/2007/relationships/media" Target="../media/media12.wav"/><Relationship Id="rId15" Type="http://schemas.microsoft.com/office/2007/relationships/media" Target="../media/media17.wav"/><Relationship Id="rId10" Type="http://schemas.openxmlformats.org/officeDocument/2006/relationships/audio" Target="../media/media14.wav"/><Relationship Id="rId19" Type="http://schemas.openxmlformats.org/officeDocument/2006/relationships/image" Target="../media/image1.jpeg"/><Relationship Id="rId4" Type="http://schemas.openxmlformats.org/officeDocument/2006/relationships/audio" Target="../media/media11.wav"/><Relationship Id="rId9" Type="http://schemas.microsoft.com/office/2007/relationships/media" Target="../media/media14.wav"/><Relationship Id="rId14" Type="http://schemas.openxmlformats.org/officeDocument/2006/relationships/audio" Target="../media/media16.wav"/><Relationship Id="rId2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openxmlformats.org/officeDocument/2006/relationships/image" Target="../media/image3.jpeg"/><Relationship Id="rId3" Type="http://schemas.microsoft.com/office/2007/relationships/media" Target="../media/media19.wav"/><Relationship Id="rId7" Type="http://schemas.microsoft.com/office/2007/relationships/media" Target="../media/media21.wav"/><Relationship Id="rId12" Type="http://schemas.openxmlformats.org/officeDocument/2006/relationships/image" Target="../media/image2.jpe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openxmlformats.org/officeDocument/2006/relationships/image" Target="../media/image1.jpeg"/><Relationship Id="rId5" Type="http://schemas.microsoft.com/office/2007/relationships/media" Target="../media/media20.wav"/><Relationship Id="rId10" Type="http://schemas.openxmlformats.org/officeDocument/2006/relationships/notesSlide" Target="../notesSlides/notesSlide6.xml"/><Relationship Id="rId4" Type="http://schemas.openxmlformats.org/officeDocument/2006/relationships/audio" Target="../media/media19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12.png"/><Relationship Id="rId3" Type="http://schemas.microsoft.com/office/2007/relationships/media" Target="../media/media23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audio" Target="../media/media24.wav"/><Relationship Id="rId11" Type="http://schemas.openxmlformats.org/officeDocument/2006/relationships/image" Target="../media/image3.jpeg"/><Relationship Id="rId5" Type="http://schemas.microsoft.com/office/2007/relationships/media" Target="../media/media24.wav"/><Relationship Id="rId10" Type="http://schemas.openxmlformats.org/officeDocument/2006/relationships/image" Target="../media/image2.jpeg"/><Relationship Id="rId4" Type="http://schemas.openxmlformats.org/officeDocument/2006/relationships/audio" Target="../media/media23.wav"/><Relationship Id="rId9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microsoft.com/office/2007/relationships/media" Target="../media/media26.wav"/><Relationship Id="rId7" Type="http://schemas.openxmlformats.org/officeDocument/2006/relationships/image" Target="../media/image1.jpeg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audio" Target="../media/media26.wav"/><Relationship Id="rId9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4.png"/><Relationship Id="rId3" Type="http://schemas.microsoft.com/office/2007/relationships/media" Target="../media/media28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3.png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audio" Target="../media/media29.wav"/><Relationship Id="rId11" Type="http://schemas.openxmlformats.org/officeDocument/2006/relationships/image" Target="../media/image3.jpeg"/><Relationship Id="rId5" Type="http://schemas.microsoft.com/office/2007/relationships/media" Target="../media/media29.wav"/><Relationship Id="rId10" Type="http://schemas.openxmlformats.org/officeDocument/2006/relationships/image" Target="../media/image2.jpeg"/><Relationship Id="rId4" Type="http://schemas.openxmlformats.org/officeDocument/2006/relationships/audio" Target="../media/media28.wav"/><Relationship Id="rId9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EE7B26-FB70-332C-AF09-D34E777F12CB}"/>
              </a:ext>
            </a:extLst>
          </p:cNvPr>
          <p:cNvSpPr txBox="1"/>
          <p:nvPr/>
        </p:nvSpPr>
        <p:spPr>
          <a:xfrm>
            <a:off x="2652556" y="2465203"/>
            <a:ext cx="6886886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Topic</a:t>
            </a:r>
            <a:r>
              <a:rPr lang="en-GB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:-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948DC3-7C23-917F-A995-89E569CF8970}"/>
                  </a:ext>
                </a:extLst>
              </p14:cNvPr>
              <p14:cNvContentPartPr/>
              <p14:nvPr/>
            </p14:nvContentPartPr>
            <p14:xfrm>
              <a:off x="10102320" y="31514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948DC3-7C23-917F-A995-89E569CF89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6480" y="30880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FBA2A48-8A12-8839-F059-2FD62450745F}"/>
                  </a:ext>
                </a:extLst>
              </p14:cNvPr>
              <p14:cNvContentPartPr/>
              <p14:nvPr/>
            </p14:nvContentPartPr>
            <p14:xfrm>
              <a:off x="3495245" y="197920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FBA2A48-8A12-8839-F059-2FD6245074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5245" y="179920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0AC9C2-5DBF-AFA5-C78C-CF5741765FD9}"/>
                  </a:ext>
                </a:extLst>
              </p14:cNvPr>
              <p14:cNvContentPartPr/>
              <p14:nvPr/>
            </p14:nvContentPartPr>
            <p14:xfrm>
              <a:off x="3136685" y="189820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0AC9C2-5DBF-AFA5-C78C-CF5741765F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6685" y="171820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A64A8CF-FF81-DD5E-930F-DE9AC239E0D1}"/>
                  </a:ext>
                </a:extLst>
              </p14:cNvPr>
              <p14:cNvContentPartPr/>
              <p14:nvPr/>
            </p14:nvContentPartPr>
            <p14:xfrm>
              <a:off x="3055685" y="405100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A64A8CF-FF81-DD5E-930F-DE9AC239E0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65685" y="387100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359480C-A4FE-5E47-218E-77575053BC7E}"/>
                  </a:ext>
                </a:extLst>
              </p14:cNvPr>
              <p14:cNvContentPartPr/>
              <p14:nvPr/>
            </p14:nvContentPartPr>
            <p14:xfrm>
              <a:off x="-682915" y="468748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359480C-A4FE-5E47-218E-77575053BC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72915" y="4507483"/>
                <a:ext cx="180000" cy="36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FCEE896-E284-02A2-2B2E-7607C8FD9F5E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2570448" y="2983458"/>
            <a:ext cx="1130881" cy="532862"/>
            <a:chOff x="5563574" y="1392358"/>
            <a:chExt cx="2289008" cy="1177500"/>
          </a:xfrm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DCB55C0D-90FE-56EF-A369-03315F8E98AD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028" name="Rectangle: Rounded Corners 1027">
              <a:extLst>
                <a:ext uri="{FF2B5EF4-FFF2-40B4-BE49-F238E27FC236}">
                  <a16:creationId xmlns:a16="http://schemas.microsoft.com/office/drawing/2014/main" id="{0B57BE57-F9DC-FBE5-14FB-D4134A90EAA9}"/>
                </a:ext>
              </a:extLst>
            </p:cNvPr>
            <p:cNvSpPr/>
            <p:nvPr/>
          </p:nvSpPr>
          <p:spPr>
            <a:xfrm>
              <a:off x="5563574" y="1392358"/>
              <a:ext cx="2284617" cy="950669"/>
            </a:xfrm>
            <a:prstGeom prst="roundRect">
              <a:avLst>
                <a:gd name="adj" fmla="val 5748"/>
              </a:avLst>
            </a:prstGeom>
            <a:blipFill>
              <a:blip r:embed="rId15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2489209A-367A-1E9F-DBFF-C27C26959589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5422AE89-2572-94CF-3002-0F1E86399447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1033" name="slide1.1">
            <a:hlinkClick r:id="" action="ppaction://media"/>
            <a:extLst>
              <a:ext uri="{FF2B5EF4-FFF2-40B4-BE49-F238E27FC236}">
                <a16:creationId xmlns:a16="http://schemas.microsoft.com/office/drawing/2014/main" id="{A714D266-2716-9D7E-6DB8-1BDE5F668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3" name="startslide">
            <a:hlinkClick r:id="" action="ppaction://media"/>
            <a:extLst>
              <a:ext uri="{FF2B5EF4-FFF2-40B4-BE49-F238E27FC236}">
                <a16:creationId xmlns:a16="http://schemas.microsoft.com/office/drawing/2014/main" id="{068D267C-6E7D-C296-0DF5-0B64E697854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703843" y="6362796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905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905"/>
                            </p:stCondLst>
                            <p:childTnLst>
                              <p:par>
                                <p:cTn id="17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1435 L 0.0319 0.08472 L 0.06172 -0.01435 L 0.09362 0.08472 L 0.12565 -0.01435 L 0.15547 0.08472 L 0.18737 -0.01435 L 0.21732 0.08472 L 0.24922 -0.01435 L 0.28112 0.08472 L 0.31107 -0.01435 L 0.34297 0.08472 L 0.37279 -0.01435 L 0.40482 0.08472 L 0.43672 -0.01435 L 0.46654 0.08472 L 0.49857 -0.01435 " pathEditMode="relative" rAng="0" ptsTypes="AAAAAAAAAAAAAAAAA">
                                      <p:cBhvr>
                                        <p:cTn id="18" dur="5065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22" y="49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140" fill="hold"/>
                                        <p:tgtEl>
                                          <p:spTgt spid="10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66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70"/>
                            </p:stCondLst>
                            <p:childTnLst>
                              <p:par>
                                <p:cTn id="2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3937391" y="335328"/>
            <a:ext cx="476765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Venn Diagram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80" name="Suorakulmio 20">
            <a:extLst>
              <a:ext uri="{FF2B5EF4-FFF2-40B4-BE49-F238E27FC236}">
                <a16:creationId xmlns:a16="http://schemas.microsoft.com/office/drawing/2014/main" id="{F83FA9B6-51B0-21B7-D2F1-A15611C99ABA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A599C30-F23E-B5C5-A2F0-632925EE121B}"/>
              </a:ext>
            </a:extLst>
          </p:cNvPr>
          <p:cNvSpPr txBox="1"/>
          <p:nvPr/>
        </p:nvSpPr>
        <p:spPr>
          <a:xfrm>
            <a:off x="1224116" y="1710813"/>
            <a:ext cx="9743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- Venn diagram is used to represent all possible relation of different sets. </a:t>
            </a:r>
          </a:p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- It can be represented by any closed figure, circle ,polygon ,hexagon or square.</a:t>
            </a:r>
          </a:p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 But usually, we use circles to represent.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94C8579-C337-07BF-19F0-DCD7007BFE1B}"/>
              </a:ext>
            </a:extLst>
          </p:cNvPr>
          <p:cNvGrpSpPr/>
          <p:nvPr/>
        </p:nvGrpSpPr>
        <p:grpSpPr>
          <a:xfrm>
            <a:off x="725146" y="3515353"/>
            <a:ext cx="1878563" cy="1812540"/>
            <a:chOff x="7761017" y="1691161"/>
            <a:chExt cx="1878563" cy="181254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CB3CAA-71FE-7DF7-4F92-F792FC47D6A4}"/>
                </a:ext>
              </a:extLst>
            </p:cNvPr>
            <p:cNvSpPr/>
            <p:nvPr/>
          </p:nvSpPr>
          <p:spPr>
            <a:xfrm>
              <a:off x="8342625" y="2206746"/>
              <a:ext cx="1296955" cy="1296955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B784389-7DA9-D1F4-A270-1D8781B1705A}"/>
                </a:ext>
              </a:extLst>
            </p:cNvPr>
            <p:cNvSpPr/>
            <p:nvPr/>
          </p:nvSpPr>
          <p:spPr>
            <a:xfrm>
              <a:off x="7761017" y="1691161"/>
              <a:ext cx="1296955" cy="1296955"/>
            </a:xfrm>
            <a:prstGeom prst="rect">
              <a:avLst/>
            </a:prstGeom>
            <a:solidFill>
              <a:srgbClr val="00B050">
                <a:alpha val="45000"/>
              </a:srgbClr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D79ABF7-5245-C5A4-F92B-5EC292EB15D9}"/>
                </a:ext>
              </a:extLst>
            </p:cNvPr>
            <p:cNvSpPr txBox="1"/>
            <p:nvPr/>
          </p:nvSpPr>
          <p:spPr>
            <a:xfrm>
              <a:off x="7790798" y="1754349"/>
              <a:ext cx="323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A</a:t>
              </a:r>
              <a:endParaRPr lang="en-GB" dirty="0">
                <a:latin typeface="Comic Sans MS" panose="030F0702030302020204" pitchFamily="66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AEB55F7-243C-6101-D61B-ED5DF8326CC0}"/>
                </a:ext>
              </a:extLst>
            </p:cNvPr>
            <p:cNvSpPr txBox="1"/>
            <p:nvPr/>
          </p:nvSpPr>
          <p:spPr>
            <a:xfrm>
              <a:off x="9299523" y="3051110"/>
              <a:ext cx="323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B</a:t>
              </a:r>
              <a:endParaRPr lang="en-GB" dirty="0">
                <a:latin typeface="Comic Sans MS" panose="030F0702030302020204" pitchFamily="66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DB22E5D-058E-155C-5215-A214A2ADA64C}"/>
                    </a:ext>
                  </a:extLst>
                </p:cNvPr>
                <p:cNvSpPr txBox="1"/>
                <p:nvPr/>
              </p:nvSpPr>
              <p:spPr>
                <a:xfrm>
                  <a:off x="8291117" y="2497499"/>
                  <a:ext cx="8730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Comic Sans MS" panose="030F0702030302020204" pitchFamily="66" charset="0"/>
                    </a:rPr>
                    <a:t>A</a:t>
                  </a:r>
                  <a:r>
                    <a:rPr lang="en-US" b="1" dirty="0">
                      <a:solidFill>
                        <a:schemeClr val="bg1"/>
                      </a:solidFill>
                      <a:latin typeface="Comic Sans MS" panose="030F0702030302020204" pitchFamily="66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</m:oMath>
                  </a14:m>
                  <a:r>
                    <a:rPr lang="en-US" dirty="0">
                      <a:latin typeface="Comic Sans MS" panose="030F0702030302020204" pitchFamily="66" charset="0"/>
                    </a:rPr>
                    <a:t> B</a:t>
                  </a:r>
                  <a:endParaRPr lang="en-GB" dirty="0">
                    <a:latin typeface="Comic Sans MS" panose="030F0702030302020204" pitchFamily="66" charset="0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DB22E5D-058E-155C-5215-A214A2ADA6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117" y="2497499"/>
                  <a:ext cx="87305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294" t="-6557" b="-262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EA81384-6D86-13FD-40F2-EBAB19C0CB07}"/>
              </a:ext>
            </a:extLst>
          </p:cNvPr>
          <p:cNvGrpSpPr/>
          <p:nvPr/>
        </p:nvGrpSpPr>
        <p:grpSpPr>
          <a:xfrm>
            <a:off x="7961063" y="3102693"/>
            <a:ext cx="3550656" cy="2710533"/>
            <a:chOff x="6810225" y="1465182"/>
            <a:chExt cx="4683939" cy="3683817"/>
          </a:xfrm>
        </p:grpSpPr>
        <p:sp>
          <p:nvSpPr>
            <p:cNvPr id="98" name="Right Triangle 97">
              <a:extLst>
                <a:ext uri="{FF2B5EF4-FFF2-40B4-BE49-F238E27FC236}">
                  <a16:creationId xmlns:a16="http://schemas.microsoft.com/office/drawing/2014/main" id="{79579840-724B-05F7-5BC2-C750BF553D48}"/>
                </a:ext>
              </a:extLst>
            </p:cNvPr>
            <p:cNvSpPr/>
            <p:nvPr/>
          </p:nvSpPr>
          <p:spPr>
            <a:xfrm>
              <a:off x="9254100" y="1465182"/>
              <a:ext cx="2240064" cy="1441321"/>
            </a:xfrm>
            <a:prstGeom prst="rtTriangle">
              <a:avLst/>
            </a:prstGeom>
            <a:solidFill>
              <a:srgbClr val="92D05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B75B59-D9AE-0BBD-4D8A-EB82DC743167}"/>
                </a:ext>
              </a:extLst>
            </p:cNvPr>
            <p:cNvSpPr/>
            <p:nvPr/>
          </p:nvSpPr>
          <p:spPr>
            <a:xfrm>
              <a:off x="8870400" y="2032549"/>
              <a:ext cx="1133061" cy="2564296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BFA12DA-AB02-CF36-A1EC-A9B961A2350F}"/>
                </a:ext>
              </a:extLst>
            </p:cNvPr>
            <p:cNvSpPr/>
            <p:nvPr/>
          </p:nvSpPr>
          <p:spPr>
            <a:xfrm>
              <a:off x="6810225" y="3707678"/>
              <a:ext cx="2906136" cy="1441321"/>
            </a:xfrm>
            <a:prstGeom prst="ellipse">
              <a:avLst/>
            </a:prstGeom>
            <a:solidFill>
              <a:srgbClr val="0070C0">
                <a:alpha val="47000"/>
              </a:srgbClr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36B14DE-BBAE-630A-4447-465266C9C911}"/>
                </a:ext>
              </a:extLst>
            </p:cNvPr>
            <p:cNvSpPr txBox="1"/>
            <p:nvPr/>
          </p:nvSpPr>
          <p:spPr>
            <a:xfrm>
              <a:off x="8024448" y="4243672"/>
              <a:ext cx="547686" cy="50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X</a:t>
              </a:r>
              <a:endParaRPr lang="en-GB" dirty="0">
                <a:latin typeface="Comic Sans MS" panose="030F0702030302020204" pitchFamily="66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BA85E30-E1A4-5CC4-190D-72D53B8CDD14}"/>
                </a:ext>
              </a:extLst>
            </p:cNvPr>
            <p:cNvSpPr txBox="1"/>
            <p:nvPr/>
          </p:nvSpPr>
          <p:spPr>
            <a:xfrm>
              <a:off x="9607187" y="3314697"/>
              <a:ext cx="547686" cy="50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Y</a:t>
              </a:r>
              <a:endParaRPr lang="en-GB" dirty="0">
                <a:latin typeface="Comic Sans MS" panose="030F0702030302020204" pitchFamily="66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B30D79C-7CB4-6A47-FC4B-9898B01F62F7}"/>
                </a:ext>
              </a:extLst>
            </p:cNvPr>
            <p:cNvSpPr txBox="1"/>
            <p:nvPr/>
          </p:nvSpPr>
          <p:spPr>
            <a:xfrm>
              <a:off x="10474969" y="2412335"/>
              <a:ext cx="547686" cy="50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Z</a:t>
              </a:r>
              <a:endParaRPr lang="en-GB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87CEE2-52B1-AFC9-A97A-C4B4AFB1A668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2" y="991958"/>
            <a:ext cx="1130300" cy="533400"/>
            <a:chOff x="5565591" y="1390892"/>
            <a:chExt cx="2287832" cy="1178688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25BAC4AC-25A5-CB17-8411-BC359F10787B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BF3FDED6-2EBB-DE24-52CF-C006F9957190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C4A52BC-67BE-852C-7192-7F562BB922EA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09DC893-9BEC-00E7-57AD-55944EE6EC77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6" name="slide10.1">
            <a:hlinkClick r:id="" action="ppaction://media"/>
            <a:extLst>
              <a:ext uri="{FF2B5EF4-FFF2-40B4-BE49-F238E27FC236}">
                <a16:creationId xmlns:a16="http://schemas.microsoft.com/office/drawing/2014/main" id="{70C08C5A-D609-E3CD-AD35-1E959B4A4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7" name="slide10.2">
            <a:hlinkClick r:id="" action="ppaction://media"/>
            <a:extLst>
              <a:ext uri="{FF2B5EF4-FFF2-40B4-BE49-F238E27FC236}">
                <a16:creationId xmlns:a16="http://schemas.microsoft.com/office/drawing/2014/main" id="{86CD5D83-DB96-E021-2F94-1956C8E543C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09279" y="6370637"/>
            <a:ext cx="487363" cy="487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D9241A-6154-3765-A62A-BDBF140307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9683" y="3373130"/>
            <a:ext cx="3438442" cy="2060627"/>
          </a:xfrm>
          <a:prstGeom prst="rect">
            <a:avLst/>
          </a:prstGeom>
        </p:spPr>
      </p:pic>
      <p:pic>
        <p:nvPicPr>
          <p:cNvPr id="3" name="slide10.3">
            <a:hlinkClick r:id="" action="ppaction://media"/>
            <a:extLst>
              <a:ext uri="{FF2B5EF4-FFF2-40B4-BE49-F238E27FC236}">
                <a16:creationId xmlns:a16="http://schemas.microsoft.com/office/drawing/2014/main" id="{A89868C2-989E-F91D-EDBF-5430928DCDC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99995" y="63706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94555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8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53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409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6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44" dur="28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6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5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nodeType="withEffect">
                                  <p:stCondLst>
                                    <p:cond delay="269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2" grpId="1"/>
      <p:bldP spid="80" grpId="0" animBg="1"/>
      <p:bldP spid="80" grpId="1" animBg="1"/>
      <p:bldP spid="81" grpId="0"/>
      <p:bldP spid="8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3574310" y="335328"/>
            <a:ext cx="549381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SET Operations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Suorakulmio 20">
            <a:extLst>
              <a:ext uri="{FF2B5EF4-FFF2-40B4-BE49-F238E27FC236}">
                <a16:creationId xmlns:a16="http://schemas.microsoft.com/office/drawing/2014/main" id="{06FEDC8D-7A7E-29A6-6EB0-FAEB31FFCF63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972CE-F300-37C1-9F9B-E94396F6A89A}"/>
              </a:ext>
            </a:extLst>
          </p:cNvPr>
          <p:cNvSpPr txBox="1"/>
          <p:nvPr/>
        </p:nvSpPr>
        <p:spPr>
          <a:xfrm>
            <a:off x="1045622" y="1486878"/>
            <a:ext cx="974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 Set operators are the operators that are applied on two or more sets to develop a relationship between them.</a:t>
            </a:r>
          </a:p>
          <a:p>
            <a:endParaRPr lang="en-US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 There are 4 main kinds of Set operators which are:-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EACB2-C946-61A4-42A2-0DAE0C61765B}"/>
              </a:ext>
            </a:extLst>
          </p:cNvPr>
          <p:cNvSpPr txBox="1"/>
          <p:nvPr/>
        </p:nvSpPr>
        <p:spPr>
          <a:xfrm>
            <a:off x="1390260" y="3353582"/>
            <a:ext cx="246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Union of Sets</a:t>
            </a:r>
            <a:endParaRPr lang="en-GB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064A8-E06D-57DE-F68E-7952EB1387F3}"/>
              </a:ext>
            </a:extLst>
          </p:cNvPr>
          <p:cNvSpPr txBox="1"/>
          <p:nvPr/>
        </p:nvSpPr>
        <p:spPr>
          <a:xfrm>
            <a:off x="1390261" y="3929499"/>
            <a:ext cx="307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Intersection of Sets</a:t>
            </a:r>
            <a:endParaRPr lang="en-GB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65919-C052-F217-B6A6-F95A91C7B1D8}"/>
              </a:ext>
            </a:extLst>
          </p:cNvPr>
          <p:cNvSpPr txBox="1"/>
          <p:nvPr/>
        </p:nvSpPr>
        <p:spPr>
          <a:xfrm>
            <a:off x="1390261" y="4505416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Complement of Sets</a:t>
            </a:r>
            <a:endParaRPr lang="en-GB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EFBB3-5BDB-F4D7-36AC-4FFBD3C7C388}"/>
              </a:ext>
            </a:extLst>
          </p:cNvPr>
          <p:cNvSpPr txBox="1"/>
          <p:nvPr/>
        </p:nvSpPr>
        <p:spPr>
          <a:xfrm>
            <a:off x="1390260" y="5068513"/>
            <a:ext cx="357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Difference between Sets</a:t>
            </a:r>
            <a:endParaRPr lang="en-GB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476FAA-8A6C-C77B-19D8-92B16240D988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2" y="991958"/>
            <a:ext cx="1130300" cy="533400"/>
            <a:chOff x="5565591" y="1390892"/>
            <a:chExt cx="2287832" cy="117868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EF340AD-04B6-8092-B58A-D626BE20972B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B0BE352-C7C3-F59D-5377-F4429352E400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8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24644A-4655-7BD8-6187-2F8A2139D46A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8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4AAFA3-8B29-E6BA-9602-276130A08769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6" name="slide11.1">
            <a:hlinkClick r:id="" action="ppaction://media"/>
            <a:extLst>
              <a:ext uri="{FF2B5EF4-FFF2-40B4-BE49-F238E27FC236}">
                <a16:creationId xmlns:a16="http://schemas.microsoft.com/office/drawing/2014/main" id="{3CCC01BF-6814-B06C-498E-8D755041E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5" name="slide11.2">
            <a:hlinkClick r:id="" action="ppaction://media"/>
            <a:extLst>
              <a:ext uri="{FF2B5EF4-FFF2-40B4-BE49-F238E27FC236}">
                <a16:creationId xmlns:a16="http://schemas.microsoft.com/office/drawing/2014/main" id="{62F513F3-245E-FB2B-76D2-08C62338C6E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6" name="slide11.3.union">
            <a:hlinkClick r:id="" action="ppaction://media"/>
            <a:extLst>
              <a:ext uri="{FF2B5EF4-FFF2-40B4-BE49-F238E27FC236}">
                <a16:creationId xmlns:a16="http://schemas.microsoft.com/office/drawing/2014/main" id="{295D37EC-DEA4-BB57-6AAB-06DC2822347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7" name="slide11.4.intersection">
            <a:hlinkClick r:id="" action="ppaction://media"/>
            <a:extLst>
              <a:ext uri="{FF2B5EF4-FFF2-40B4-BE49-F238E27FC236}">
                <a16:creationId xmlns:a16="http://schemas.microsoft.com/office/drawing/2014/main" id="{85C86159-7987-3DAD-C77C-BD85C8E8BE8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8" name="slide11.5.complement">
            <a:hlinkClick r:id="" action="ppaction://media"/>
            <a:extLst>
              <a:ext uri="{FF2B5EF4-FFF2-40B4-BE49-F238E27FC236}">
                <a16:creationId xmlns:a16="http://schemas.microsoft.com/office/drawing/2014/main" id="{A085AC11-A3F9-8F9C-755D-CC3414CF5E3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9" name="slide11.6.difference">
            <a:hlinkClick r:id="" action="ppaction://media"/>
            <a:extLst>
              <a:ext uri="{FF2B5EF4-FFF2-40B4-BE49-F238E27FC236}">
                <a16:creationId xmlns:a16="http://schemas.microsoft.com/office/drawing/2014/main" id="{34C9EB85-5BC3-DD47-B71B-0C97F78082C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20" name="slide11.7">
            <a:hlinkClick r:id="" action="ppaction://media"/>
            <a:extLst>
              <a:ext uri="{FF2B5EF4-FFF2-40B4-BE49-F238E27FC236}">
                <a16:creationId xmlns:a16="http://schemas.microsoft.com/office/drawing/2014/main" id="{BF71E6F7-551F-D882-64B2-5EFB796C8A3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06588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7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00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75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6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14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32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465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2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67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22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92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59" dur="2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5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425"/>
                            </p:stCondLst>
                            <p:childTnLst>
                              <p:par>
                                <p:cTn id="8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  <p:bldP spid="2" grpId="1"/>
      <p:bldP spid="3" grpId="0" animBg="1"/>
      <p:bldP spid="3" grpId="1" animBg="1"/>
      <p:bldP spid="4" grpId="0"/>
      <p:bldP spid="4" grpId="1"/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3785907" y="335328"/>
            <a:ext cx="507062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Set Operators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Suorakulmio 20">
            <a:extLst>
              <a:ext uri="{FF2B5EF4-FFF2-40B4-BE49-F238E27FC236}">
                <a16:creationId xmlns:a16="http://schemas.microsoft.com/office/drawing/2014/main" id="{1D55E601-A518-A61F-7252-F4A92ECE7BEE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AA5D9-A03F-075B-9B70-9795225F9D08}"/>
              </a:ext>
            </a:extLst>
          </p:cNvPr>
          <p:cNvSpPr txBox="1"/>
          <p:nvPr/>
        </p:nvSpPr>
        <p:spPr>
          <a:xfrm>
            <a:off x="1147664" y="1543443"/>
            <a:ext cx="283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Union of Sets:-</a:t>
            </a:r>
            <a:endParaRPr lang="en-GB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7AA867-7885-1364-1D4C-AB3F33384353}"/>
              </a:ext>
            </a:extLst>
          </p:cNvPr>
          <p:cNvCxnSpPr/>
          <p:nvPr/>
        </p:nvCxnSpPr>
        <p:spPr>
          <a:xfrm>
            <a:off x="1147664" y="1943553"/>
            <a:ext cx="221135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5CF87A-86F0-E094-CF97-7F4B1221D7AE}"/>
              </a:ext>
            </a:extLst>
          </p:cNvPr>
          <p:cNvSpPr txBox="1"/>
          <p:nvPr/>
        </p:nvSpPr>
        <p:spPr>
          <a:xfrm>
            <a:off x="1147664" y="2343663"/>
            <a:ext cx="8752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- The union of sets A and B is the set of items that are in A or B</a:t>
            </a:r>
          </a:p>
          <a:p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Notation:- A U B</a:t>
            </a:r>
          </a:p>
          <a:p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b="1" u="sng" dirty="0">
                <a:solidFill>
                  <a:schemeClr val="bg1"/>
                </a:solidFill>
                <a:latin typeface="Comic Sans MS" panose="030F0702030302020204" pitchFamily="66" charset="0"/>
              </a:rPr>
              <a:t>Examples:-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	{1,2} U {1,2,3} = {1,2,3}</a:t>
            </a:r>
          </a:p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	{1,2,3} U {4,5,6} = {1,2,3,4,5,6}</a:t>
            </a:r>
          </a:p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	{A,B,C} U {X,Y,Z} = {A,B,C,X,Y,Z}</a:t>
            </a:r>
            <a:endParaRPr lang="en-GB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AE0E45-A238-EB81-927E-4E5F3195E02F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2" y="991958"/>
            <a:ext cx="1130300" cy="533400"/>
            <a:chOff x="5565591" y="1390892"/>
            <a:chExt cx="2287832" cy="117868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F377FC-BEF5-A8F8-F087-BA9E43E50A01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E17A2CF-1599-D54F-2755-ADD4A7B5D0A6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0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B7E98D-0295-9D0C-DF60-105E3484CE25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0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2BA8AC-E897-74E4-20E1-F16BA155C1E1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5" name="slide12.1">
            <a:hlinkClick r:id="" action="ppaction://media"/>
            <a:extLst>
              <a:ext uri="{FF2B5EF4-FFF2-40B4-BE49-F238E27FC236}">
                <a16:creationId xmlns:a16="http://schemas.microsoft.com/office/drawing/2014/main" id="{CB325A38-70F7-4F08-9603-24D15E441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04637" y="6356641"/>
            <a:ext cx="487363" cy="487363"/>
          </a:xfrm>
          <a:prstGeom prst="rect">
            <a:avLst/>
          </a:prstGeom>
        </p:spPr>
      </p:pic>
      <p:pic>
        <p:nvPicPr>
          <p:cNvPr id="6" name="slide12.2">
            <a:hlinkClick r:id="" action="ppaction://media"/>
            <a:extLst>
              <a:ext uri="{FF2B5EF4-FFF2-40B4-BE49-F238E27FC236}">
                <a16:creationId xmlns:a16="http://schemas.microsoft.com/office/drawing/2014/main" id="{C8DA2E09-C9C9-C2AB-60F7-421CC54430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04637" y="6356641"/>
            <a:ext cx="487363" cy="487363"/>
          </a:xfrm>
          <a:prstGeom prst="rect">
            <a:avLst/>
          </a:prstGeom>
        </p:spPr>
      </p:pic>
      <p:pic>
        <p:nvPicPr>
          <p:cNvPr id="9" name="slide12.3">
            <a:hlinkClick r:id="" action="ppaction://media"/>
            <a:extLst>
              <a:ext uri="{FF2B5EF4-FFF2-40B4-BE49-F238E27FC236}">
                <a16:creationId xmlns:a16="http://schemas.microsoft.com/office/drawing/2014/main" id="{1BCBDAF3-22DC-7DC2-24DF-63B8FC38C37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04637" y="6356641"/>
            <a:ext cx="487363" cy="4873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C75E98-D660-A7A8-85FA-DD46AD78DF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2976" y="3162554"/>
            <a:ext cx="4127350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7939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133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6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71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271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33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41" dur="2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162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242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animBg="1"/>
      <p:bldP spid="3" grpId="1" animBg="1"/>
      <p:bldP spid="4" grpId="0"/>
      <p:bldP spid="4" grpId="1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3785907" y="335328"/>
            <a:ext cx="507062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Set Operators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Suorakulmio 20">
            <a:extLst>
              <a:ext uri="{FF2B5EF4-FFF2-40B4-BE49-F238E27FC236}">
                <a16:creationId xmlns:a16="http://schemas.microsoft.com/office/drawing/2014/main" id="{1D55E601-A518-A61F-7252-F4A92ECE7BEE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AA5D9-A03F-075B-9B70-9795225F9D08}"/>
              </a:ext>
            </a:extLst>
          </p:cNvPr>
          <p:cNvSpPr txBox="1"/>
          <p:nvPr/>
        </p:nvSpPr>
        <p:spPr>
          <a:xfrm>
            <a:off x="1147663" y="1543443"/>
            <a:ext cx="4012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Intersection of Sets:-</a:t>
            </a:r>
            <a:endParaRPr lang="en-GB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7AA867-7885-1364-1D4C-AB3F33384353}"/>
              </a:ext>
            </a:extLst>
          </p:cNvPr>
          <p:cNvCxnSpPr>
            <a:cxnSpLocks/>
          </p:cNvCxnSpPr>
          <p:nvPr/>
        </p:nvCxnSpPr>
        <p:spPr>
          <a:xfrm>
            <a:off x="1147664" y="1943553"/>
            <a:ext cx="316307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5CF87A-86F0-E094-CF97-7F4B1221D7AE}"/>
                  </a:ext>
                </a:extLst>
              </p:cNvPr>
              <p:cNvSpPr txBox="1"/>
              <p:nvPr/>
            </p:nvSpPr>
            <p:spPr>
              <a:xfrm>
                <a:off x="1147664" y="2343663"/>
                <a:ext cx="875211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- The intersection of sets A and B is the set of items that are common in A and B.</a:t>
                </a:r>
              </a:p>
              <a:p>
                <a:endParaRPr lang="en-US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Notation:- A </a:t>
                </a:r>
                <a14:m>
                  <m:oMath xmlns:m="http://schemas.openxmlformats.org/officeDocument/2006/math">
                    <m:r>
                      <a:rPr lang="en-US" b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B</a:t>
                </a:r>
              </a:p>
              <a:p>
                <a:endParaRPr lang="en-US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b="1" u="sng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Examples:-</a:t>
                </a:r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	{1,2}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{1,2,3} = {1,2}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	{1,2,3}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{4,5,6} = { }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	{A,B}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{A,B} = {A,B}</a:t>
                </a:r>
                <a:endParaRPr lang="en-GB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5CF87A-86F0-E094-CF97-7F4B1221D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664" y="2343663"/>
                <a:ext cx="8752116" cy="2585323"/>
              </a:xfrm>
              <a:prstGeom prst="rect">
                <a:avLst/>
              </a:prstGeom>
              <a:blipFill>
                <a:blip r:embed="rId10"/>
                <a:stretch>
                  <a:fillRect l="-557" t="-941" b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AAE0E45-A238-EB81-927E-4E5F3195E02F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2" y="991958"/>
            <a:ext cx="1130300" cy="533400"/>
            <a:chOff x="5565591" y="1390892"/>
            <a:chExt cx="2287832" cy="117868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F377FC-BEF5-A8F8-F087-BA9E43E50A01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E17A2CF-1599-D54F-2755-ADD4A7B5D0A6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B7E98D-0295-9D0C-DF60-105E3484CE25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2BA8AC-E897-74E4-20E1-F16BA155C1E1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D7DB335-2CEE-EB12-C3A5-2D827E0100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3002011"/>
            <a:ext cx="3249450" cy="2267909"/>
          </a:xfrm>
          <a:prstGeom prst="rect">
            <a:avLst/>
          </a:prstGeom>
        </p:spPr>
      </p:pic>
      <p:pic>
        <p:nvPicPr>
          <p:cNvPr id="5" name="slide13.1">
            <a:hlinkClick r:id="" action="ppaction://media"/>
            <a:extLst>
              <a:ext uri="{FF2B5EF4-FFF2-40B4-BE49-F238E27FC236}">
                <a16:creationId xmlns:a16="http://schemas.microsoft.com/office/drawing/2014/main" id="{ADAFF059-DA46-0FEC-AF7F-07A040E2E5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6" name="slide13.2">
            <a:hlinkClick r:id="" action="ppaction://media"/>
            <a:extLst>
              <a:ext uri="{FF2B5EF4-FFF2-40B4-BE49-F238E27FC236}">
                <a16:creationId xmlns:a16="http://schemas.microsoft.com/office/drawing/2014/main" id="{5C3FB32A-C160-BB11-8B2B-FE889BFD5B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9" name="slide13.3">
            <a:hlinkClick r:id="" action="ppaction://media"/>
            <a:extLst>
              <a:ext uri="{FF2B5EF4-FFF2-40B4-BE49-F238E27FC236}">
                <a16:creationId xmlns:a16="http://schemas.microsoft.com/office/drawing/2014/main" id="{4CF593DD-A975-EA0C-587B-A86FE9892ED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45466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13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46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633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133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31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41" dur="2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2667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animBg="1"/>
      <p:bldP spid="3" grpId="1" animBg="1"/>
      <p:bldP spid="4" grpId="0"/>
      <p:bldP spid="4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3785907" y="335328"/>
            <a:ext cx="507061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Set Operators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Suorakulmio 20">
            <a:extLst>
              <a:ext uri="{FF2B5EF4-FFF2-40B4-BE49-F238E27FC236}">
                <a16:creationId xmlns:a16="http://schemas.microsoft.com/office/drawing/2014/main" id="{1D55E601-A518-A61F-7252-F4A92ECE7BEE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AA5D9-A03F-075B-9B70-9795225F9D08}"/>
              </a:ext>
            </a:extLst>
          </p:cNvPr>
          <p:cNvSpPr txBox="1"/>
          <p:nvPr/>
        </p:nvSpPr>
        <p:spPr>
          <a:xfrm>
            <a:off x="1147663" y="1543443"/>
            <a:ext cx="4012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Complement of Sets:-</a:t>
            </a:r>
            <a:endParaRPr lang="en-GB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7AA867-7885-1364-1D4C-AB3F33384353}"/>
              </a:ext>
            </a:extLst>
          </p:cNvPr>
          <p:cNvCxnSpPr>
            <a:cxnSpLocks/>
          </p:cNvCxnSpPr>
          <p:nvPr/>
        </p:nvCxnSpPr>
        <p:spPr>
          <a:xfrm>
            <a:off x="1147664" y="1943553"/>
            <a:ext cx="305857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5CF87A-86F0-E094-CF97-7F4B1221D7AE}"/>
                  </a:ext>
                </a:extLst>
              </p:cNvPr>
              <p:cNvSpPr txBox="1"/>
              <p:nvPr/>
            </p:nvSpPr>
            <p:spPr>
              <a:xfrm>
                <a:off x="1147664" y="2343663"/>
                <a:ext cx="875211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- The complement of set A is the set of items that are in the universal set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 U but are not in A.</a:t>
                </a:r>
              </a:p>
              <a:p>
                <a:endParaRPr lang="en-US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Notation:- A’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endParaRPr lang="en-US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  <a:p>
                <a:endParaRPr lang="en-US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b="1" u="sng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Examples:-</a:t>
                </a:r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	{1,2}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{1,2,3} = {3}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	{1,2,3} - {4,5,6} = {1,2,3}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	{A,B} - {A,B} = { }</a:t>
                </a:r>
                <a:endParaRPr lang="en-GB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5CF87A-86F0-E094-CF97-7F4B1221D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664" y="2343663"/>
                <a:ext cx="8752116" cy="2585323"/>
              </a:xfrm>
              <a:prstGeom prst="rect">
                <a:avLst/>
              </a:prstGeom>
              <a:blipFill>
                <a:blip r:embed="rId10"/>
                <a:stretch>
                  <a:fillRect l="-557" t="-941" r="-487" b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AAE0E45-A238-EB81-927E-4E5F3195E02F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2" y="991958"/>
            <a:ext cx="1130300" cy="533400"/>
            <a:chOff x="5565591" y="1390892"/>
            <a:chExt cx="2287832" cy="117868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F377FC-BEF5-A8F8-F087-BA9E43E50A01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E17A2CF-1599-D54F-2755-ADD4A7B5D0A6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B7E98D-0295-9D0C-DF60-105E3484CE25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2BA8AC-E897-74E4-20E1-F16BA155C1E1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50221-BF56-5789-CFE0-467C513611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0702" y="3144265"/>
            <a:ext cx="3395766" cy="2322777"/>
          </a:xfrm>
          <a:prstGeom prst="rect">
            <a:avLst/>
          </a:prstGeom>
        </p:spPr>
      </p:pic>
      <p:pic>
        <p:nvPicPr>
          <p:cNvPr id="6" name="slide14.1">
            <a:hlinkClick r:id="" action="ppaction://media"/>
            <a:extLst>
              <a:ext uri="{FF2B5EF4-FFF2-40B4-BE49-F238E27FC236}">
                <a16:creationId xmlns:a16="http://schemas.microsoft.com/office/drawing/2014/main" id="{F704F63E-25A6-6DA6-01EE-306334CE11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9" name="slide14.2">
            <a:hlinkClick r:id="" action="ppaction://media"/>
            <a:extLst>
              <a:ext uri="{FF2B5EF4-FFF2-40B4-BE49-F238E27FC236}">
                <a16:creationId xmlns:a16="http://schemas.microsoft.com/office/drawing/2014/main" id="{42DA864B-4C18-C82A-F89E-283622058E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5" name="slide14.3">
            <a:hlinkClick r:id="" action="ppaction://media"/>
            <a:extLst>
              <a:ext uri="{FF2B5EF4-FFF2-40B4-BE49-F238E27FC236}">
                <a16:creationId xmlns:a16="http://schemas.microsoft.com/office/drawing/2014/main" id="{B710A0AB-07E2-C91A-3406-515BF4C3603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5272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185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3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7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7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351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41" dur="2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28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  <p:bldP spid="3" grpId="0" animBg="1"/>
      <p:bldP spid="3" grpId="1" animBg="1"/>
      <p:bldP spid="4" grpId="0"/>
      <p:bldP spid="4" grpId="1"/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3785907" y="335328"/>
            <a:ext cx="507062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Set Operators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Suorakulmio 20">
            <a:extLst>
              <a:ext uri="{FF2B5EF4-FFF2-40B4-BE49-F238E27FC236}">
                <a16:creationId xmlns:a16="http://schemas.microsoft.com/office/drawing/2014/main" id="{1D55E601-A518-A61F-7252-F4A92ECE7BEE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AA5D9-A03F-075B-9B70-9795225F9D08}"/>
              </a:ext>
            </a:extLst>
          </p:cNvPr>
          <p:cNvSpPr txBox="1"/>
          <p:nvPr/>
        </p:nvSpPr>
        <p:spPr>
          <a:xfrm>
            <a:off x="1147663" y="1543443"/>
            <a:ext cx="4012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Difference between Sets:-</a:t>
            </a:r>
            <a:endParaRPr lang="en-GB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7AA867-7885-1364-1D4C-AB3F33384353}"/>
              </a:ext>
            </a:extLst>
          </p:cNvPr>
          <p:cNvCxnSpPr>
            <a:cxnSpLocks/>
          </p:cNvCxnSpPr>
          <p:nvPr/>
        </p:nvCxnSpPr>
        <p:spPr>
          <a:xfrm>
            <a:off x="1147664" y="1943553"/>
            <a:ext cx="371897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5CF87A-86F0-E094-CF97-7F4B1221D7AE}"/>
                  </a:ext>
                </a:extLst>
              </p:cNvPr>
              <p:cNvSpPr txBox="1"/>
              <p:nvPr/>
            </p:nvSpPr>
            <p:spPr>
              <a:xfrm>
                <a:off x="1147664" y="2343663"/>
                <a:ext cx="875211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- The difference of sets A and B is the set of items that are in A but 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 not in B.</a:t>
                </a:r>
              </a:p>
              <a:p>
                <a:endParaRPr lang="en-US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Notation:- 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B</a:t>
                </a:r>
              </a:p>
              <a:p>
                <a:endParaRPr lang="en-US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b="1" u="sng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Examples:-</a:t>
                </a:r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	{1,2}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{1,2,3} = {3}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	{1,2,3} - {4,5,6} = {1,2,3}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	{A,B} - {A,B} = { }</a:t>
                </a:r>
                <a:endParaRPr lang="en-GB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5CF87A-86F0-E094-CF97-7F4B1221D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664" y="2343663"/>
                <a:ext cx="8752116" cy="2585323"/>
              </a:xfrm>
              <a:prstGeom prst="rect">
                <a:avLst/>
              </a:prstGeom>
              <a:blipFill>
                <a:blip r:embed="rId10"/>
                <a:stretch>
                  <a:fillRect l="-557" t="-941" b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AAE0E45-A238-EB81-927E-4E5F3195E02F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2" y="991958"/>
            <a:ext cx="1130300" cy="533400"/>
            <a:chOff x="5565591" y="1390892"/>
            <a:chExt cx="2287832" cy="117868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F377FC-BEF5-A8F8-F087-BA9E43E50A01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E17A2CF-1599-D54F-2755-ADD4A7B5D0A6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1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B7E98D-0295-9D0C-DF60-105E3484CE25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2BA8AC-E897-74E4-20E1-F16BA155C1E1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3AAB985-0921-2328-4019-81B538BC0C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7997" y="2982179"/>
            <a:ext cx="3395766" cy="2322777"/>
          </a:xfrm>
          <a:prstGeom prst="rect">
            <a:avLst/>
          </a:prstGeom>
        </p:spPr>
      </p:pic>
      <p:pic>
        <p:nvPicPr>
          <p:cNvPr id="5" name="slide15.1">
            <a:hlinkClick r:id="" action="ppaction://media"/>
            <a:extLst>
              <a:ext uri="{FF2B5EF4-FFF2-40B4-BE49-F238E27FC236}">
                <a16:creationId xmlns:a16="http://schemas.microsoft.com/office/drawing/2014/main" id="{29C24F29-B9FB-2401-629C-FF69F8B18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6" name="slide15.2">
            <a:hlinkClick r:id="" action="ppaction://media"/>
            <a:extLst>
              <a:ext uri="{FF2B5EF4-FFF2-40B4-BE49-F238E27FC236}">
                <a16:creationId xmlns:a16="http://schemas.microsoft.com/office/drawing/2014/main" id="{B49F7EE3-6AC9-933F-0A26-7FA939DA81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9" name="slide15.3">
            <a:hlinkClick r:id="" action="ppaction://media"/>
            <a:extLst>
              <a:ext uri="{FF2B5EF4-FFF2-40B4-BE49-F238E27FC236}">
                <a16:creationId xmlns:a16="http://schemas.microsoft.com/office/drawing/2014/main" id="{319E8AC3-9B0D-C480-CEEE-7208651A363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9666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999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6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764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5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40" dur="2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986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8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nodeType="withEffect">
                                  <p:stCondLst>
                                    <p:cond delay="283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animBg="1"/>
      <p:bldP spid="3" grpId="1" animBg="1"/>
      <p:bldP spid="4" grpId="0"/>
      <p:bldP spid="4" grpId="1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1CE302-C317-0F9A-9755-195F4556F9EC}"/>
              </a:ext>
            </a:extLst>
          </p:cNvPr>
          <p:cNvSpPr/>
          <p:nvPr/>
        </p:nvSpPr>
        <p:spPr>
          <a:xfrm>
            <a:off x="3175160" y="335328"/>
            <a:ext cx="629210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Properties of sets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Suorakulmio 20">
            <a:extLst>
              <a:ext uri="{FF2B5EF4-FFF2-40B4-BE49-F238E27FC236}">
                <a16:creationId xmlns:a16="http://schemas.microsoft.com/office/drawing/2014/main" id="{061903E3-3EDA-D1CB-4F88-661EEA4017BD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D5DDE-5DE5-7B5A-7BF6-9AB76EE5D3D6}"/>
              </a:ext>
            </a:extLst>
          </p:cNvPr>
          <p:cNvSpPr txBox="1"/>
          <p:nvPr/>
        </p:nvSpPr>
        <p:spPr>
          <a:xfrm>
            <a:off x="1144334" y="1689282"/>
            <a:ext cx="99779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mic Sans MS" panose="030F0702030302020204" pitchFamily="66" charset="0"/>
              </a:rPr>
              <a:t>Idempotency :-  A ∩ A = A = A ∪ A</a:t>
            </a:r>
          </a:p>
          <a:p>
            <a:endParaRPr lang="en-GB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Comic Sans MS" panose="030F0702030302020204" pitchFamily="66" charset="0"/>
              </a:rPr>
              <a:t>Commutativity :-  A ∩ B = B ∩ , also A ∪ B = B ∪ A</a:t>
            </a:r>
          </a:p>
          <a:p>
            <a:endParaRPr lang="en-GB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Comic Sans MS" panose="030F0702030302020204" pitchFamily="66" charset="0"/>
              </a:rPr>
              <a:t>Associativity :-  A ∩ (B ∩ C) = (A ∩ B) ∩ C and A ∪ (B ∪ C) = (A ∪ B) ∪ C</a:t>
            </a:r>
          </a:p>
          <a:p>
            <a:endParaRPr lang="en-GB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Comic Sans MS" panose="030F0702030302020204" pitchFamily="66" charset="0"/>
              </a:rPr>
              <a:t>Distributivity :-  A ∩ (B ∪ C) = (A ∩ B) ∪ (A ∩ C) and A ∪ (BC) = (A ∪ B) ∩ (A ∪ C)</a:t>
            </a:r>
          </a:p>
          <a:p>
            <a:endParaRPr lang="en-GB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Comic Sans MS" panose="030F0702030302020204" pitchFamily="66" charset="0"/>
              </a:rPr>
              <a:t>Absorption :-  A ∩ (A ∪ B) = A and A ∪ A ∩ B = A</a:t>
            </a:r>
          </a:p>
          <a:p>
            <a:endParaRPr lang="en-GB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Comic Sans MS" panose="030F0702030302020204" pitchFamily="66" charset="0"/>
              </a:rPr>
              <a:t>Double complementation :-  −−A = A</a:t>
            </a:r>
          </a:p>
          <a:p>
            <a:endParaRPr lang="en-GB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Comic Sans MS" panose="030F0702030302020204" pitchFamily="66" charset="0"/>
              </a:rPr>
              <a:t>De Morgan’s laws :- −(A ∩ B) = −A ∪ −B and −(A ∪ B) = −A ∩ −B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13450F-A65D-842E-5104-E0B7911F07FC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2" y="991958"/>
            <a:ext cx="1130300" cy="533400"/>
            <a:chOff x="5565591" y="1390892"/>
            <a:chExt cx="2287832" cy="117868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9BCADEA-7704-3AE2-B149-21D5C9A33ABB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05F7B8-52BD-72E4-0413-57066AD6A9D1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8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E94545-AF2D-5109-1EF0-E1CB97B461A5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3F6508-5779-CF5E-B79E-D5517D0700A8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4" name="slide18.1">
            <a:hlinkClick r:id="" action="ppaction://media"/>
            <a:extLst>
              <a:ext uri="{FF2B5EF4-FFF2-40B4-BE49-F238E27FC236}">
                <a16:creationId xmlns:a16="http://schemas.microsoft.com/office/drawing/2014/main" id="{225E41E3-2EDD-5E6A-BC28-FB4C11742E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3" name="slide18.2">
            <a:hlinkClick r:id="" action="ppaction://media"/>
            <a:extLst>
              <a:ext uri="{FF2B5EF4-FFF2-40B4-BE49-F238E27FC236}">
                <a16:creationId xmlns:a16="http://schemas.microsoft.com/office/drawing/2014/main" id="{8174A1A1-3C73-EB4C-DDF4-71809FECEF1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75175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83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33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17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27" dur="2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nodeType="withEffect">
                                  <p:stCondLst>
                                    <p:cond delay="27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2451405" y="335328"/>
            <a:ext cx="773961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De Morgan’s First Law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Suorakulmio 20">
            <a:extLst>
              <a:ext uri="{FF2B5EF4-FFF2-40B4-BE49-F238E27FC236}">
                <a16:creationId xmlns:a16="http://schemas.microsoft.com/office/drawing/2014/main" id="{735C4DA3-30F4-CFD6-3B6D-88BE1138DC4D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D578B-31DC-E825-2F74-0AFDD4A4223A}"/>
              </a:ext>
            </a:extLst>
          </p:cNvPr>
          <p:cNvSpPr txBox="1"/>
          <p:nvPr/>
        </p:nvSpPr>
        <p:spPr>
          <a:xfrm>
            <a:off x="1290320" y="1686560"/>
            <a:ext cx="9723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 It states that the complement of the union of any two sets is equal to</a:t>
            </a:r>
          </a:p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the intersection of the complement of that sets.</a:t>
            </a:r>
          </a:p>
          <a:p>
            <a:endParaRPr lang="en-US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 This De Morgan’s theorem gives the relation of the union of two sets with</a:t>
            </a:r>
          </a:p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their intersection of sets by using the set complement operation.</a:t>
            </a:r>
          </a:p>
          <a:p>
            <a:endParaRPr lang="en-US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 </a:t>
            </a: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the mathematical relation of De Morgan’s first </a:t>
            </a:r>
          </a:p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law is given by (A U B)′=A′ ∩ B′</a:t>
            </a:r>
            <a:endParaRPr lang="en-GB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4AC1D7-866D-B440-6C72-650A7A375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8054" y="4049679"/>
            <a:ext cx="3523793" cy="224352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25A7BD6-BB20-C6E5-F39B-5DD433A6767C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2" y="991958"/>
            <a:ext cx="1130300" cy="533400"/>
            <a:chOff x="5565591" y="1390892"/>
            <a:chExt cx="2287832" cy="117868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AB971AA-C7EA-A4EC-F3A1-FB8EEE97D95B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622406-27A3-44F0-19E4-444319EE46A1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9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C5571A-B165-6687-FD39-DEE87B846A18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4B6533-07AD-A598-DEEE-7B28021C68E5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0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4" name="slide19.1">
            <a:hlinkClick r:id="" action="ppaction://media"/>
            <a:extLst>
              <a:ext uri="{FF2B5EF4-FFF2-40B4-BE49-F238E27FC236}">
                <a16:creationId xmlns:a16="http://schemas.microsoft.com/office/drawing/2014/main" id="{20940F74-1F03-F283-CA51-131811E9E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6" name="slide19.2">
            <a:hlinkClick r:id="" action="ppaction://media"/>
            <a:extLst>
              <a:ext uri="{FF2B5EF4-FFF2-40B4-BE49-F238E27FC236}">
                <a16:creationId xmlns:a16="http://schemas.microsoft.com/office/drawing/2014/main" id="{9D69E181-94AA-32BC-2488-D9DD78786E3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16512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74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24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32" dur="2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180"/>
                            </p:stCondLst>
                            <p:childTnLst>
                              <p:par>
                                <p:cTn id="4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2" grpId="1"/>
      <p:bldP spid="3" grpId="0" animBg="1"/>
      <p:bldP spid="3" grpId="1" animBg="1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2077906" y="335328"/>
            <a:ext cx="848661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De Morgan’s Second Law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Suorakulmio 20">
            <a:extLst>
              <a:ext uri="{FF2B5EF4-FFF2-40B4-BE49-F238E27FC236}">
                <a16:creationId xmlns:a16="http://schemas.microsoft.com/office/drawing/2014/main" id="{735C4DA3-30F4-CFD6-3B6D-88BE1138DC4D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D578B-31DC-E825-2F74-0AFDD4A4223A}"/>
              </a:ext>
            </a:extLst>
          </p:cNvPr>
          <p:cNvSpPr txBox="1"/>
          <p:nvPr/>
        </p:nvSpPr>
        <p:spPr>
          <a:xfrm>
            <a:off x="1290320" y="1686560"/>
            <a:ext cx="9723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 It states that the complement of the intersection of any two sets is</a:t>
            </a:r>
          </a:p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equal to the union of the complement of that sets. </a:t>
            </a:r>
          </a:p>
          <a:p>
            <a:endParaRPr lang="en-US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 This type of De Morgan’s law gives the relation of the intersection of two</a:t>
            </a:r>
          </a:p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sets with their union of sets by using the set complement operation..</a:t>
            </a:r>
          </a:p>
          <a:p>
            <a:endParaRPr lang="en-US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 </a:t>
            </a: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the mathematical relation of De Morgan’s second </a:t>
            </a:r>
          </a:p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  law is given by (A ∩ B)′=A′∪ B′</a:t>
            </a:r>
            <a:endParaRPr lang="en-GB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CE4EA-863F-103B-D40F-898901407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376" y="4049679"/>
            <a:ext cx="3523793" cy="22435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78808C-D9F6-5A7E-E792-3B3B6195BC7C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2" y="991958"/>
            <a:ext cx="1130300" cy="533400"/>
            <a:chOff x="5565591" y="1390892"/>
            <a:chExt cx="2287832" cy="117868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68AECE-52B6-E4F3-5869-3FB1A96AF65E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C20807E-D17E-9570-1CC2-84476346E722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7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A5F14-A040-7419-EF16-C7DD1B9D5A07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A4DB7-4F19-469E-8704-0B6F631B45C4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11" name="slide20.1">
            <a:hlinkClick r:id="" action="ppaction://media"/>
            <a:extLst>
              <a:ext uri="{FF2B5EF4-FFF2-40B4-BE49-F238E27FC236}">
                <a16:creationId xmlns:a16="http://schemas.microsoft.com/office/drawing/2014/main" id="{D84D9DB3-BDCD-4288-B300-13494A8FC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25727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649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149"/>
                            </p:stCondLst>
                            <p:childTnLst>
                              <p:par>
                                <p:cTn id="29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30" dur="2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245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2" grpId="1"/>
      <p:bldP spid="3" grpId="0" animBg="1"/>
      <p:bldP spid="3" grpId="1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orakulmio 20">
            <a:extLst>
              <a:ext uri="{FF2B5EF4-FFF2-40B4-BE49-F238E27FC236}">
                <a16:creationId xmlns:a16="http://schemas.microsoft.com/office/drawing/2014/main" id="{238ECAAB-4E64-115C-06D0-BBCDEFAAFADB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4740B-61DA-E3FA-55A8-AB5275700774}"/>
              </a:ext>
            </a:extLst>
          </p:cNvPr>
          <p:cNvSpPr txBox="1"/>
          <p:nvPr/>
        </p:nvSpPr>
        <p:spPr>
          <a:xfrm>
            <a:off x="1504468" y="1457670"/>
            <a:ext cx="96335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In the world of computer science and, particularly, database management systems, SQL or Structured Query Language is a widely used standard language for managing relational databases.</a:t>
            </a:r>
          </a:p>
          <a:p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One of the essential components of SQL is the SET clause, which plays a crucial role in data manipulation tasks.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The SQL SET clause is primarily used to modify the value of one or more columns in a database table. It is paired with the UPDATE statement to modify existing records in a table.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ABD173-C6DD-A38A-356C-4DBE10CE637E}"/>
              </a:ext>
            </a:extLst>
          </p:cNvPr>
          <p:cNvSpPr/>
          <p:nvPr/>
        </p:nvSpPr>
        <p:spPr>
          <a:xfrm>
            <a:off x="2823306" y="184499"/>
            <a:ext cx="699582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Application of SETS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CE160-F3EB-2CAF-6F06-D0349B94BDD7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2" y="991958"/>
            <a:ext cx="1130300" cy="533400"/>
            <a:chOff x="5565591" y="1390892"/>
            <a:chExt cx="2287832" cy="117868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582DCF-563A-B48E-BC40-745B657ADF58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6EFC5D-851F-F838-286B-A674D5A46BFB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8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DD6743-F0F9-8D0B-7FD6-FBD92AE3E888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C9C2F1-9B06-A6C0-56AE-0C0192833FD1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11" name="sets.appli">
            <a:hlinkClick r:id="" action="ppaction://media"/>
            <a:extLst>
              <a:ext uri="{FF2B5EF4-FFF2-40B4-BE49-F238E27FC236}">
                <a16:creationId xmlns:a16="http://schemas.microsoft.com/office/drawing/2014/main" id="{F2A15655-290B-35B8-3947-85C92D7D1D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2" name="sets.app.2">
            <a:hlinkClick r:id="" action="ppaction://media"/>
            <a:extLst>
              <a:ext uri="{FF2B5EF4-FFF2-40B4-BE49-F238E27FC236}">
                <a16:creationId xmlns:a16="http://schemas.microsoft.com/office/drawing/2014/main" id="{3EAB6B22-338C-DA82-C811-DE06B17FF45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95338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7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97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42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27" dur="2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3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2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245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3" grpId="0"/>
      <p:bldP spid="3" grpId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orakulmio 20">
            <a:extLst>
              <a:ext uri="{FF2B5EF4-FFF2-40B4-BE49-F238E27FC236}">
                <a16:creationId xmlns:a16="http://schemas.microsoft.com/office/drawing/2014/main" id="{B51233A4-53BB-3F1A-E2E2-FE94184D799E}"/>
              </a:ext>
            </a:extLst>
          </p:cNvPr>
          <p:cNvSpPr/>
          <p:nvPr/>
        </p:nvSpPr>
        <p:spPr>
          <a:xfrm>
            <a:off x="1283652" y="2084079"/>
            <a:ext cx="9798478" cy="2885486"/>
          </a:xfrm>
          <a:custGeom>
            <a:avLst/>
            <a:gdLst>
              <a:gd name="connsiteX0" fmla="*/ 0 w 9798478"/>
              <a:gd name="connsiteY0" fmla="*/ 0 h 2885486"/>
              <a:gd name="connsiteX1" fmla="*/ 478396 w 9798478"/>
              <a:gd name="connsiteY1" fmla="*/ 0 h 2885486"/>
              <a:gd name="connsiteX2" fmla="*/ 1054777 w 9798478"/>
              <a:gd name="connsiteY2" fmla="*/ 0 h 2885486"/>
              <a:gd name="connsiteX3" fmla="*/ 1631158 w 9798478"/>
              <a:gd name="connsiteY3" fmla="*/ 0 h 2885486"/>
              <a:gd name="connsiteX4" fmla="*/ 2109555 w 9798478"/>
              <a:gd name="connsiteY4" fmla="*/ 0 h 2885486"/>
              <a:gd name="connsiteX5" fmla="*/ 2685936 w 9798478"/>
              <a:gd name="connsiteY5" fmla="*/ 0 h 2885486"/>
              <a:gd name="connsiteX6" fmla="*/ 3458286 w 9798478"/>
              <a:gd name="connsiteY6" fmla="*/ 0 h 2885486"/>
              <a:gd name="connsiteX7" fmla="*/ 3838698 w 9798478"/>
              <a:gd name="connsiteY7" fmla="*/ 0 h 2885486"/>
              <a:gd name="connsiteX8" fmla="*/ 4317094 w 9798478"/>
              <a:gd name="connsiteY8" fmla="*/ 0 h 2885486"/>
              <a:gd name="connsiteX9" fmla="*/ 4795490 w 9798478"/>
              <a:gd name="connsiteY9" fmla="*/ 0 h 2885486"/>
              <a:gd name="connsiteX10" fmla="*/ 5371871 w 9798478"/>
              <a:gd name="connsiteY10" fmla="*/ 0 h 2885486"/>
              <a:gd name="connsiteX11" fmla="*/ 5654298 w 9798478"/>
              <a:gd name="connsiteY11" fmla="*/ 0 h 2885486"/>
              <a:gd name="connsiteX12" fmla="*/ 6132694 w 9798478"/>
              <a:gd name="connsiteY12" fmla="*/ 0 h 2885486"/>
              <a:gd name="connsiteX13" fmla="*/ 6905045 w 9798478"/>
              <a:gd name="connsiteY13" fmla="*/ 0 h 2885486"/>
              <a:gd name="connsiteX14" fmla="*/ 7481426 w 9798478"/>
              <a:gd name="connsiteY14" fmla="*/ 0 h 2885486"/>
              <a:gd name="connsiteX15" fmla="*/ 8253777 w 9798478"/>
              <a:gd name="connsiteY15" fmla="*/ 0 h 2885486"/>
              <a:gd name="connsiteX16" fmla="*/ 8830158 w 9798478"/>
              <a:gd name="connsiteY16" fmla="*/ 0 h 2885486"/>
              <a:gd name="connsiteX17" fmla="*/ 9798478 w 9798478"/>
              <a:gd name="connsiteY17" fmla="*/ 0 h 2885486"/>
              <a:gd name="connsiteX18" fmla="*/ 9798478 w 9798478"/>
              <a:gd name="connsiteY18" fmla="*/ 605952 h 2885486"/>
              <a:gd name="connsiteX19" fmla="*/ 9798478 w 9798478"/>
              <a:gd name="connsiteY19" fmla="*/ 1183049 h 2885486"/>
              <a:gd name="connsiteX20" fmla="*/ 9798478 w 9798478"/>
              <a:gd name="connsiteY20" fmla="*/ 1760146 h 2885486"/>
              <a:gd name="connsiteX21" fmla="*/ 9798478 w 9798478"/>
              <a:gd name="connsiteY21" fmla="*/ 2308389 h 2885486"/>
              <a:gd name="connsiteX22" fmla="*/ 9798478 w 9798478"/>
              <a:gd name="connsiteY22" fmla="*/ 2885486 h 2885486"/>
              <a:gd name="connsiteX23" fmla="*/ 9320082 w 9798478"/>
              <a:gd name="connsiteY23" fmla="*/ 2885486 h 2885486"/>
              <a:gd name="connsiteX24" fmla="*/ 8547731 w 9798478"/>
              <a:gd name="connsiteY24" fmla="*/ 2885486 h 2885486"/>
              <a:gd name="connsiteX25" fmla="*/ 7873365 w 9798478"/>
              <a:gd name="connsiteY25" fmla="*/ 2885486 h 2885486"/>
              <a:gd name="connsiteX26" fmla="*/ 7590939 w 9798478"/>
              <a:gd name="connsiteY26" fmla="*/ 2885486 h 2885486"/>
              <a:gd name="connsiteX27" fmla="*/ 7308512 w 9798478"/>
              <a:gd name="connsiteY27" fmla="*/ 2885486 h 2885486"/>
              <a:gd name="connsiteX28" fmla="*/ 7026085 w 9798478"/>
              <a:gd name="connsiteY28" fmla="*/ 2885486 h 2885486"/>
              <a:gd name="connsiteX29" fmla="*/ 6351719 w 9798478"/>
              <a:gd name="connsiteY29" fmla="*/ 2885486 h 2885486"/>
              <a:gd name="connsiteX30" fmla="*/ 5775338 w 9798478"/>
              <a:gd name="connsiteY30" fmla="*/ 2885486 h 2885486"/>
              <a:gd name="connsiteX31" fmla="*/ 5002988 w 9798478"/>
              <a:gd name="connsiteY31" fmla="*/ 2885486 h 2885486"/>
              <a:gd name="connsiteX32" fmla="*/ 4720561 w 9798478"/>
              <a:gd name="connsiteY32" fmla="*/ 2885486 h 2885486"/>
              <a:gd name="connsiteX33" fmla="*/ 4340149 w 9798478"/>
              <a:gd name="connsiteY33" fmla="*/ 2885486 h 2885486"/>
              <a:gd name="connsiteX34" fmla="*/ 3665784 w 9798478"/>
              <a:gd name="connsiteY34" fmla="*/ 2885486 h 2885486"/>
              <a:gd name="connsiteX35" fmla="*/ 3383357 w 9798478"/>
              <a:gd name="connsiteY35" fmla="*/ 2885486 h 2885486"/>
              <a:gd name="connsiteX36" fmla="*/ 2611006 w 9798478"/>
              <a:gd name="connsiteY36" fmla="*/ 2885486 h 2885486"/>
              <a:gd name="connsiteX37" fmla="*/ 1936640 w 9798478"/>
              <a:gd name="connsiteY37" fmla="*/ 2885486 h 2885486"/>
              <a:gd name="connsiteX38" fmla="*/ 1458244 w 9798478"/>
              <a:gd name="connsiteY38" fmla="*/ 2885486 h 2885486"/>
              <a:gd name="connsiteX39" fmla="*/ 1175817 w 9798478"/>
              <a:gd name="connsiteY39" fmla="*/ 2885486 h 2885486"/>
              <a:gd name="connsiteX40" fmla="*/ 599436 w 9798478"/>
              <a:gd name="connsiteY40" fmla="*/ 2885486 h 2885486"/>
              <a:gd name="connsiteX41" fmla="*/ 0 w 9798478"/>
              <a:gd name="connsiteY41" fmla="*/ 2885486 h 2885486"/>
              <a:gd name="connsiteX42" fmla="*/ 0 w 9798478"/>
              <a:gd name="connsiteY42" fmla="*/ 2337244 h 2885486"/>
              <a:gd name="connsiteX43" fmla="*/ 0 w 9798478"/>
              <a:gd name="connsiteY43" fmla="*/ 1817856 h 2885486"/>
              <a:gd name="connsiteX44" fmla="*/ 0 w 9798478"/>
              <a:gd name="connsiteY44" fmla="*/ 1269614 h 2885486"/>
              <a:gd name="connsiteX45" fmla="*/ 0 w 9798478"/>
              <a:gd name="connsiteY45" fmla="*/ 750226 h 2885486"/>
              <a:gd name="connsiteX46" fmla="*/ 0 w 9798478"/>
              <a:gd name="connsiteY46" fmla="*/ 0 h 288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798478" h="2885486" fill="none" extrusionOk="0">
                <a:moveTo>
                  <a:pt x="0" y="0"/>
                </a:moveTo>
                <a:cubicBezTo>
                  <a:pt x="115977" y="-1803"/>
                  <a:pt x="351405" y="9562"/>
                  <a:pt x="478396" y="0"/>
                </a:cubicBezTo>
                <a:cubicBezTo>
                  <a:pt x="605387" y="-9562"/>
                  <a:pt x="907969" y="1595"/>
                  <a:pt x="1054777" y="0"/>
                </a:cubicBezTo>
                <a:cubicBezTo>
                  <a:pt x="1201585" y="-1595"/>
                  <a:pt x="1385067" y="54113"/>
                  <a:pt x="1631158" y="0"/>
                </a:cubicBezTo>
                <a:cubicBezTo>
                  <a:pt x="1877249" y="-54113"/>
                  <a:pt x="1934228" y="50720"/>
                  <a:pt x="2109555" y="0"/>
                </a:cubicBezTo>
                <a:cubicBezTo>
                  <a:pt x="2284882" y="-50720"/>
                  <a:pt x="2483131" y="25978"/>
                  <a:pt x="2685936" y="0"/>
                </a:cubicBezTo>
                <a:cubicBezTo>
                  <a:pt x="2888741" y="-25978"/>
                  <a:pt x="3296006" y="38331"/>
                  <a:pt x="3458286" y="0"/>
                </a:cubicBezTo>
                <a:cubicBezTo>
                  <a:pt x="3620566" y="-38331"/>
                  <a:pt x="3731862" y="10913"/>
                  <a:pt x="3838698" y="0"/>
                </a:cubicBezTo>
                <a:cubicBezTo>
                  <a:pt x="3945534" y="-10913"/>
                  <a:pt x="4106607" y="4367"/>
                  <a:pt x="4317094" y="0"/>
                </a:cubicBezTo>
                <a:cubicBezTo>
                  <a:pt x="4527581" y="-4367"/>
                  <a:pt x="4675775" y="3910"/>
                  <a:pt x="4795490" y="0"/>
                </a:cubicBezTo>
                <a:cubicBezTo>
                  <a:pt x="4915205" y="-3910"/>
                  <a:pt x="5189207" y="13843"/>
                  <a:pt x="5371871" y="0"/>
                </a:cubicBezTo>
                <a:cubicBezTo>
                  <a:pt x="5554535" y="-13843"/>
                  <a:pt x="5527927" y="8652"/>
                  <a:pt x="5654298" y="0"/>
                </a:cubicBezTo>
                <a:cubicBezTo>
                  <a:pt x="5780669" y="-8652"/>
                  <a:pt x="5910258" y="36861"/>
                  <a:pt x="6132694" y="0"/>
                </a:cubicBezTo>
                <a:cubicBezTo>
                  <a:pt x="6355130" y="-36861"/>
                  <a:pt x="6651930" y="63691"/>
                  <a:pt x="6905045" y="0"/>
                </a:cubicBezTo>
                <a:cubicBezTo>
                  <a:pt x="7158160" y="-63691"/>
                  <a:pt x="7344846" y="2304"/>
                  <a:pt x="7481426" y="0"/>
                </a:cubicBezTo>
                <a:cubicBezTo>
                  <a:pt x="7618006" y="-2304"/>
                  <a:pt x="7999197" y="12383"/>
                  <a:pt x="8253777" y="0"/>
                </a:cubicBezTo>
                <a:cubicBezTo>
                  <a:pt x="8508357" y="-12383"/>
                  <a:pt x="8696091" y="11102"/>
                  <a:pt x="8830158" y="0"/>
                </a:cubicBezTo>
                <a:cubicBezTo>
                  <a:pt x="8964225" y="-11102"/>
                  <a:pt x="9459600" y="96396"/>
                  <a:pt x="9798478" y="0"/>
                </a:cubicBezTo>
                <a:cubicBezTo>
                  <a:pt x="9838700" y="155353"/>
                  <a:pt x="9727163" y="407449"/>
                  <a:pt x="9798478" y="605952"/>
                </a:cubicBezTo>
                <a:cubicBezTo>
                  <a:pt x="9869793" y="804455"/>
                  <a:pt x="9738035" y="1015256"/>
                  <a:pt x="9798478" y="1183049"/>
                </a:cubicBezTo>
                <a:cubicBezTo>
                  <a:pt x="9858921" y="1350842"/>
                  <a:pt x="9753808" y="1529577"/>
                  <a:pt x="9798478" y="1760146"/>
                </a:cubicBezTo>
                <a:cubicBezTo>
                  <a:pt x="9843148" y="1990715"/>
                  <a:pt x="9777609" y="2195701"/>
                  <a:pt x="9798478" y="2308389"/>
                </a:cubicBezTo>
                <a:cubicBezTo>
                  <a:pt x="9819347" y="2421077"/>
                  <a:pt x="9785346" y="2754998"/>
                  <a:pt x="9798478" y="2885486"/>
                </a:cubicBezTo>
                <a:cubicBezTo>
                  <a:pt x="9599308" y="2928719"/>
                  <a:pt x="9558066" y="2856961"/>
                  <a:pt x="9320082" y="2885486"/>
                </a:cubicBezTo>
                <a:cubicBezTo>
                  <a:pt x="9082098" y="2914011"/>
                  <a:pt x="8870478" y="2858745"/>
                  <a:pt x="8547731" y="2885486"/>
                </a:cubicBezTo>
                <a:cubicBezTo>
                  <a:pt x="8224984" y="2912227"/>
                  <a:pt x="8081807" y="2855882"/>
                  <a:pt x="7873365" y="2885486"/>
                </a:cubicBezTo>
                <a:cubicBezTo>
                  <a:pt x="7664923" y="2915090"/>
                  <a:pt x="7698856" y="2864131"/>
                  <a:pt x="7590939" y="2885486"/>
                </a:cubicBezTo>
                <a:cubicBezTo>
                  <a:pt x="7483022" y="2906841"/>
                  <a:pt x="7400064" y="2876164"/>
                  <a:pt x="7308512" y="2885486"/>
                </a:cubicBezTo>
                <a:cubicBezTo>
                  <a:pt x="7216960" y="2894808"/>
                  <a:pt x="7117379" y="2884323"/>
                  <a:pt x="7026085" y="2885486"/>
                </a:cubicBezTo>
                <a:cubicBezTo>
                  <a:pt x="6934791" y="2886649"/>
                  <a:pt x="6644663" y="2828284"/>
                  <a:pt x="6351719" y="2885486"/>
                </a:cubicBezTo>
                <a:cubicBezTo>
                  <a:pt x="6058775" y="2942688"/>
                  <a:pt x="6002500" y="2822062"/>
                  <a:pt x="5775338" y="2885486"/>
                </a:cubicBezTo>
                <a:cubicBezTo>
                  <a:pt x="5548176" y="2948910"/>
                  <a:pt x="5299165" y="2837753"/>
                  <a:pt x="5002988" y="2885486"/>
                </a:cubicBezTo>
                <a:cubicBezTo>
                  <a:pt x="4706811" y="2933219"/>
                  <a:pt x="4851574" y="2875907"/>
                  <a:pt x="4720561" y="2885486"/>
                </a:cubicBezTo>
                <a:cubicBezTo>
                  <a:pt x="4589548" y="2895065"/>
                  <a:pt x="4491844" y="2854996"/>
                  <a:pt x="4340149" y="2885486"/>
                </a:cubicBezTo>
                <a:cubicBezTo>
                  <a:pt x="4188454" y="2915976"/>
                  <a:pt x="3994631" y="2856731"/>
                  <a:pt x="3665784" y="2885486"/>
                </a:cubicBezTo>
                <a:cubicBezTo>
                  <a:pt x="3336937" y="2914241"/>
                  <a:pt x="3491617" y="2866442"/>
                  <a:pt x="3383357" y="2885486"/>
                </a:cubicBezTo>
                <a:cubicBezTo>
                  <a:pt x="3275097" y="2904530"/>
                  <a:pt x="2964550" y="2866356"/>
                  <a:pt x="2611006" y="2885486"/>
                </a:cubicBezTo>
                <a:cubicBezTo>
                  <a:pt x="2257462" y="2904616"/>
                  <a:pt x="2164920" y="2880726"/>
                  <a:pt x="1936640" y="2885486"/>
                </a:cubicBezTo>
                <a:cubicBezTo>
                  <a:pt x="1708360" y="2890246"/>
                  <a:pt x="1596561" y="2865444"/>
                  <a:pt x="1458244" y="2885486"/>
                </a:cubicBezTo>
                <a:cubicBezTo>
                  <a:pt x="1319927" y="2905528"/>
                  <a:pt x="1298376" y="2863100"/>
                  <a:pt x="1175817" y="2885486"/>
                </a:cubicBezTo>
                <a:cubicBezTo>
                  <a:pt x="1053258" y="2907872"/>
                  <a:pt x="855275" y="2867283"/>
                  <a:pt x="599436" y="2885486"/>
                </a:cubicBezTo>
                <a:cubicBezTo>
                  <a:pt x="343597" y="2903689"/>
                  <a:pt x="127992" y="2866184"/>
                  <a:pt x="0" y="2885486"/>
                </a:cubicBezTo>
                <a:cubicBezTo>
                  <a:pt x="-42456" y="2618600"/>
                  <a:pt x="35096" y="2447151"/>
                  <a:pt x="0" y="2337244"/>
                </a:cubicBezTo>
                <a:cubicBezTo>
                  <a:pt x="-35096" y="2227337"/>
                  <a:pt x="57215" y="2057785"/>
                  <a:pt x="0" y="1817856"/>
                </a:cubicBezTo>
                <a:cubicBezTo>
                  <a:pt x="-57215" y="1577927"/>
                  <a:pt x="16079" y="1519836"/>
                  <a:pt x="0" y="1269614"/>
                </a:cubicBezTo>
                <a:cubicBezTo>
                  <a:pt x="-16079" y="1019392"/>
                  <a:pt x="12752" y="899497"/>
                  <a:pt x="0" y="750226"/>
                </a:cubicBezTo>
                <a:cubicBezTo>
                  <a:pt x="-12752" y="600955"/>
                  <a:pt x="19929" y="358936"/>
                  <a:pt x="0" y="0"/>
                </a:cubicBezTo>
                <a:close/>
              </a:path>
              <a:path w="9798478" h="2885486" stroke="0" extrusionOk="0">
                <a:moveTo>
                  <a:pt x="0" y="0"/>
                </a:moveTo>
                <a:cubicBezTo>
                  <a:pt x="175040" y="-38862"/>
                  <a:pt x="300293" y="26289"/>
                  <a:pt x="380411" y="0"/>
                </a:cubicBezTo>
                <a:cubicBezTo>
                  <a:pt x="460529" y="-26289"/>
                  <a:pt x="651991" y="50469"/>
                  <a:pt x="858808" y="0"/>
                </a:cubicBezTo>
                <a:cubicBezTo>
                  <a:pt x="1065625" y="-50469"/>
                  <a:pt x="1382549" y="47272"/>
                  <a:pt x="1533174" y="0"/>
                </a:cubicBezTo>
                <a:cubicBezTo>
                  <a:pt x="1683799" y="-47272"/>
                  <a:pt x="1843737" y="57236"/>
                  <a:pt x="2109555" y="0"/>
                </a:cubicBezTo>
                <a:cubicBezTo>
                  <a:pt x="2375373" y="-57236"/>
                  <a:pt x="2337803" y="11723"/>
                  <a:pt x="2489966" y="0"/>
                </a:cubicBezTo>
                <a:cubicBezTo>
                  <a:pt x="2642129" y="-11723"/>
                  <a:pt x="2706404" y="20311"/>
                  <a:pt x="2870378" y="0"/>
                </a:cubicBezTo>
                <a:cubicBezTo>
                  <a:pt x="3034352" y="-20311"/>
                  <a:pt x="3200775" y="48572"/>
                  <a:pt x="3348774" y="0"/>
                </a:cubicBezTo>
                <a:cubicBezTo>
                  <a:pt x="3496773" y="-48572"/>
                  <a:pt x="3521687" y="12036"/>
                  <a:pt x="3631201" y="0"/>
                </a:cubicBezTo>
                <a:cubicBezTo>
                  <a:pt x="3740715" y="-12036"/>
                  <a:pt x="4041104" y="86981"/>
                  <a:pt x="4403551" y="0"/>
                </a:cubicBezTo>
                <a:cubicBezTo>
                  <a:pt x="4765998" y="-86981"/>
                  <a:pt x="4908131" y="82216"/>
                  <a:pt x="5175902" y="0"/>
                </a:cubicBezTo>
                <a:cubicBezTo>
                  <a:pt x="5443673" y="-82216"/>
                  <a:pt x="5552981" y="21969"/>
                  <a:pt x="5654298" y="0"/>
                </a:cubicBezTo>
                <a:cubicBezTo>
                  <a:pt x="5755615" y="-21969"/>
                  <a:pt x="5894556" y="37156"/>
                  <a:pt x="6034710" y="0"/>
                </a:cubicBezTo>
                <a:cubicBezTo>
                  <a:pt x="6174864" y="-37156"/>
                  <a:pt x="6226521" y="31968"/>
                  <a:pt x="6317136" y="0"/>
                </a:cubicBezTo>
                <a:cubicBezTo>
                  <a:pt x="6407751" y="-31968"/>
                  <a:pt x="6689988" y="11066"/>
                  <a:pt x="6795533" y="0"/>
                </a:cubicBezTo>
                <a:cubicBezTo>
                  <a:pt x="6901078" y="-11066"/>
                  <a:pt x="7111661" y="38926"/>
                  <a:pt x="7273929" y="0"/>
                </a:cubicBezTo>
                <a:cubicBezTo>
                  <a:pt x="7436197" y="-38926"/>
                  <a:pt x="7585972" y="14497"/>
                  <a:pt x="7850310" y="0"/>
                </a:cubicBezTo>
                <a:cubicBezTo>
                  <a:pt x="8114648" y="-14497"/>
                  <a:pt x="8170071" y="32101"/>
                  <a:pt x="8426691" y="0"/>
                </a:cubicBezTo>
                <a:cubicBezTo>
                  <a:pt x="8683311" y="-32101"/>
                  <a:pt x="8668628" y="29799"/>
                  <a:pt x="8807103" y="0"/>
                </a:cubicBezTo>
                <a:cubicBezTo>
                  <a:pt x="8945578" y="-29799"/>
                  <a:pt x="9594242" y="8326"/>
                  <a:pt x="9798478" y="0"/>
                </a:cubicBezTo>
                <a:cubicBezTo>
                  <a:pt x="9833837" y="193989"/>
                  <a:pt x="9741787" y="335693"/>
                  <a:pt x="9798478" y="548242"/>
                </a:cubicBezTo>
                <a:cubicBezTo>
                  <a:pt x="9855169" y="760791"/>
                  <a:pt x="9754230" y="843824"/>
                  <a:pt x="9798478" y="1067630"/>
                </a:cubicBezTo>
                <a:cubicBezTo>
                  <a:pt x="9842726" y="1291436"/>
                  <a:pt x="9790914" y="1463827"/>
                  <a:pt x="9798478" y="1702437"/>
                </a:cubicBezTo>
                <a:cubicBezTo>
                  <a:pt x="9806042" y="1941047"/>
                  <a:pt x="9767955" y="2071096"/>
                  <a:pt x="9798478" y="2192969"/>
                </a:cubicBezTo>
                <a:cubicBezTo>
                  <a:pt x="9829001" y="2314842"/>
                  <a:pt x="9772013" y="2671980"/>
                  <a:pt x="9798478" y="2885486"/>
                </a:cubicBezTo>
                <a:cubicBezTo>
                  <a:pt x="9574414" y="2944166"/>
                  <a:pt x="9366759" y="2861084"/>
                  <a:pt x="9124112" y="2885486"/>
                </a:cubicBezTo>
                <a:cubicBezTo>
                  <a:pt x="8881465" y="2909888"/>
                  <a:pt x="8944827" y="2862520"/>
                  <a:pt x="8841685" y="2885486"/>
                </a:cubicBezTo>
                <a:cubicBezTo>
                  <a:pt x="8738543" y="2908452"/>
                  <a:pt x="8533732" y="2871007"/>
                  <a:pt x="8265304" y="2885486"/>
                </a:cubicBezTo>
                <a:cubicBezTo>
                  <a:pt x="7996876" y="2899965"/>
                  <a:pt x="7948798" y="2875606"/>
                  <a:pt x="7786908" y="2885486"/>
                </a:cubicBezTo>
                <a:cubicBezTo>
                  <a:pt x="7625018" y="2895366"/>
                  <a:pt x="7364123" y="2816624"/>
                  <a:pt x="7014557" y="2885486"/>
                </a:cubicBezTo>
                <a:cubicBezTo>
                  <a:pt x="6664991" y="2954348"/>
                  <a:pt x="6761180" y="2862007"/>
                  <a:pt x="6634146" y="2885486"/>
                </a:cubicBezTo>
                <a:cubicBezTo>
                  <a:pt x="6507112" y="2908965"/>
                  <a:pt x="6344896" y="2864541"/>
                  <a:pt x="6155750" y="2885486"/>
                </a:cubicBezTo>
                <a:cubicBezTo>
                  <a:pt x="5966604" y="2906431"/>
                  <a:pt x="5952236" y="2882517"/>
                  <a:pt x="5873323" y="2885486"/>
                </a:cubicBezTo>
                <a:cubicBezTo>
                  <a:pt x="5794410" y="2888455"/>
                  <a:pt x="5582468" y="2845296"/>
                  <a:pt x="5492911" y="2885486"/>
                </a:cubicBezTo>
                <a:cubicBezTo>
                  <a:pt x="5403354" y="2925676"/>
                  <a:pt x="5048980" y="2882372"/>
                  <a:pt x="4818546" y="2885486"/>
                </a:cubicBezTo>
                <a:cubicBezTo>
                  <a:pt x="4588113" y="2888600"/>
                  <a:pt x="4411423" y="2820556"/>
                  <a:pt x="4144180" y="2885486"/>
                </a:cubicBezTo>
                <a:cubicBezTo>
                  <a:pt x="3876937" y="2950416"/>
                  <a:pt x="3794595" y="2835301"/>
                  <a:pt x="3469814" y="2885486"/>
                </a:cubicBezTo>
                <a:cubicBezTo>
                  <a:pt x="3145033" y="2935671"/>
                  <a:pt x="3308341" y="2869986"/>
                  <a:pt x="3187387" y="2885486"/>
                </a:cubicBezTo>
                <a:cubicBezTo>
                  <a:pt x="3066433" y="2900986"/>
                  <a:pt x="2711510" y="2805469"/>
                  <a:pt x="2513021" y="2885486"/>
                </a:cubicBezTo>
                <a:cubicBezTo>
                  <a:pt x="2314532" y="2965503"/>
                  <a:pt x="2353033" y="2858036"/>
                  <a:pt x="2230595" y="2885486"/>
                </a:cubicBezTo>
                <a:cubicBezTo>
                  <a:pt x="2108157" y="2912936"/>
                  <a:pt x="1728298" y="2874326"/>
                  <a:pt x="1556229" y="2885486"/>
                </a:cubicBezTo>
                <a:cubicBezTo>
                  <a:pt x="1384160" y="2896646"/>
                  <a:pt x="1344626" y="2872785"/>
                  <a:pt x="1175817" y="2885486"/>
                </a:cubicBezTo>
                <a:cubicBezTo>
                  <a:pt x="1007008" y="2898187"/>
                  <a:pt x="986551" y="2871472"/>
                  <a:pt x="893391" y="2885486"/>
                </a:cubicBezTo>
                <a:cubicBezTo>
                  <a:pt x="800231" y="2899500"/>
                  <a:pt x="665964" y="2842941"/>
                  <a:pt x="512979" y="2885486"/>
                </a:cubicBezTo>
                <a:cubicBezTo>
                  <a:pt x="359994" y="2928031"/>
                  <a:pt x="128690" y="2865768"/>
                  <a:pt x="0" y="2885486"/>
                </a:cubicBezTo>
                <a:cubicBezTo>
                  <a:pt x="-48000" y="2713770"/>
                  <a:pt x="28086" y="2479355"/>
                  <a:pt x="0" y="2308389"/>
                </a:cubicBezTo>
                <a:cubicBezTo>
                  <a:pt x="-28086" y="2137423"/>
                  <a:pt x="37124" y="1954693"/>
                  <a:pt x="0" y="1702437"/>
                </a:cubicBezTo>
                <a:cubicBezTo>
                  <a:pt x="-37124" y="1450181"/>
                  <a:pt x="62700" y="1237935"/>
                  <a:pt x="0" y="1067630"/>
                </a:cubicBezTo>
                <a:cubicBezTo>
                  <a:pt x="-62700" y="897325"/>
                  <a:pt x="18062" y="395931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4F8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311DA5-549D-48E6-C51C-54459DBE4F87}"/>
              </a:ext>
            </a:extLst>
          </p:cNvPr>
          <p:cNvSpPr/>
          <p:nvPr/>
        </p:nvSpPr>
        <p:spPr>
          <a:xfrm>
            <a:off x="3171962" y="816848"/>
            <a:ext cx="584807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History of SETS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5EE06-08D7-2E1E-D732-1131B831282C}"/>
              </a:ext>
            </a:extLst>
          </p:cNvPr>
          <p:cNvSpPr txBox="1"/>
          <p:nvPr/>
        </p:nvSpPr>
        <p:spPr>
          <a:xfrm>
            <a:off x="1698625" y="2873375"/>
            <a:ext cx="770890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The theory of sets was developed by German mathematician Georg Cantor (1845-1918). He first encountered sets while working on “problems on trigonometric series”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6412" name="Group 16411">
            <a:extLst>
              <a:ext uri="{FF2B5EF4-FFF2-40B4-BE49-F238E27FC236}">
                <a16:creationId xmlns:a16="http://schemas.microsoft.com/office/drawing/2014/main" id="{F517318F-51B4-BFB3-E068-B362D365E612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527529" y="938789"/>
            <a:ext cx="1130300" cy="533400"/>
            <a:chOff x="5565591" y="1390892"/>
            <a:chExt cx="2287832" cy="1178688"/>
          </a:xfrm>
        </p:grpSpPr>
        <p:sp>
          <p:nvSpPr>
            <p:cNvPr id="16413" name="Rectangle: Rounded Corners 16412">
              <a:extLst>
                <a:ext uri="{FF2B5EF4-FFF2-40B4-BE49-F238E27FC236}">
                  <a16:creationId xmlns:a16="http://schemas.microsoft.com/office/drawing/2014/main" id="{1B2AF7FF-C05F-1049-27E3-0E3A8C114B3F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6414" name="Rectangle: Rounded Corners 16413">
              <a:extLst>
                <a:ext uri="{FF2B5EF4-FFF2-40B4-BE49-F238E27FC236}">
                  <a16:creationId xmlns:a16="http://schemas.microsoft.com/office/drawing/2014/main" id="{0B0C69C8-037D-8D01-FD0B-D243D0AC4633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8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6415" name="Rectangle 16414">
              <a:extLst>
                <a:ext uri="{FF2B5EF4-FFF2-40B4-BE49-F238E27FC236}">
                  <a16:creationId xmlns:a16="http://schemas.microsoft.com/office/drawing/2014/main" id="{AA006BA3-374B-EE03-E0C6-8BF071004F08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6416" name="Rectangle 16415">
              <a:extLst>
                <a:ext uri="{FF2B5EF4-FFF2-40B4-BE49-F238E27FC236}">
                  <a16:creationId xmlns:a16="http://schemas.microsoft.com/office/drawing/2014/main" id="{B604C364-77D5-6351-1A0A-D25465F8C61F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grpSp>
        <p:nvGrpSpPr>
          <p:cNvPr id="16411" name="Group 16410">
            <a:extLst>
              <a:ext uri="{FF2B5EF4-FFF2-40B4-BE49-F238E27FC236}">
                <a16:creationId xmlns:a16="http://schemas.microsoft.com/office/drawing/2014/main" id="{78239BF8-0A09-F4FD-D75C-9AA120F61420}"/>
              </a:ext>
            </a:extLst>
          </p:cNvPr>
          <p:cNvGrpSpPr/>
          <p:nvPr/>
        </p:nvGrpSpPr>
        <p:grpSpPr>
          <a:xfrm>
            <a:off x="9244648" y="0"/>
            <a:ext cx="1663700" cy="5700083"/>
            <a:chOff x="9244648" y="0"/>
            <a:chExt cx="1663700" cy="5700083"/>
          </a:xfrm>
        </p:grpSpPr>
        <p:grpSp>
          <p:nvGrpSpPr>
            <p:cNvPr id="16397" name="Group 16396">
              <a:extLst>
                <a:ext uri="{FF2B5EF4-FFF2-40B4-BE49-F238E27FC236}">
                  <a16:creationId xmlns:a16="http://schemas.microsoft.com/office/drawing/2014/main" id="{610B987D-362A-DDA7-22E8-BB6A6FCC69F3}"/>
                </a:ext>
              </a:extLst>
            </p:cNvPr>
            <p:cNvGrpSpPr/>
            <p:nvPr/>
          </p:nvGrpSpPr>
          <p:grpSpPr>
            <a:xfrm>
              <a:off x="9244648" y="3328679"/>
              <a:ext cx="1663700" cy="2371404"/>
              <a:chOff x="5634673" y="2085713"/>
              <a:chExt cx="1663700" cy="2371404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98" name="Rectangle 16397">
                <a:extLst>
                  <a:ext uri="{FF2B5EF4-FFF2-40B4-BE49-F238E27FC236}">
                    <a16:creationId xmlns:a16="http://schemas.microsoft.com/office/drawing/2014/main" id="{5DD13AB7-8E8F-6128-FAC0-3774561A27F4}"/>
                  </a:ext>
                </a:extLst>
              </p:cNvPr>
              <p:cNvSpPr/>
              <p:nvPr/>
            </p:nvSpPr>
            <p:spPr>
              <a:xfrm>
                <a:off x="5634673" y="2085713"/>
                <a:ext cx="1663700" cy="237140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399" name="Picture 25" descr="A person in a suit holding a pen&#10;&#10;Description automatically generated">
                <a:extLst>
                  <a:ext uri="{FF2B5EF4-FFF2-40B4-BE49-F238E27FC236}">
                    <a16:creationId xmlns:a16="http://schemas.microsoft.com/office/drawing/2014/main" id="{D86911CD-6CAD-56D7-E423-6F0595F17B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879"/>
              <a:stretch/>
            </p:blipFill>
            <p:spPr bwMode="auto">
              <a:xfrm>
                <a:off x="5634673" y="2400883"/>
                <a:ext cx="1663700" cy="2056234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400" name="Oval 16399">
              <a:extLst>
                <a:ext uri="{FF2B5EF4-FFF2-40B4-BE49-F238E27FC236}">
                  <a16:creationId xmlns:a16="http://schemas.microsoft.com/office/drawing/2014/main" id="{9DA134F0-5452-FA7D-CADB-53EBCA71DD64}"/>
                </a:ext>
              </a:extLst>
            </p:cNvPr>
            <p:cNvSpPr/>
            <p:nvPr/>
          </p:nvSpPr>
          <p:spPr>
            <a:xfrm>
              <a:off x="10002237" y="3410345"/>
              <a:ext cx="148521" cy="1391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16402" name="Straight Connector 16401">
              <a:extLst>
                <a:ext uri="{FF2B5EF4-FFF2-40B4-BE49-F238E27FC236}">
                  <a16:creationId xmlns:a16="http://schemas.microsoft.com/office/drawing/2014/main" id="{EF8BF033-F57A-3769-75D4-3288B3A0F7B3}"/>
                </a:ext>
              </a:extLst>
            </p:cNvPr>
            <p:cNvCxnSpPr>
              <a:endCxn id="16400" idx="0"/>
            </p:cNvCxnSpPr>
            <p:nvPr/>
          </p:nvCxnSpPr>
          <p:spPr>
            <a:xfrm>
              <a:off x="10002237" y="0"/>
              <a:ext cx="74261" cy="3410345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10" name="Freeform: Shape 16409">
              <a:extLst>
                <a:ext uri="{FF2B5EF4-FFF2-40B4-BE49-F238E27FC236}">
                  <a16:creationId xmlns:a16="http://schemas.microsoft.com/office/drawing/2014/main" id="{1938C4C7-385D-77A7-ED15-113107701751}"/>
                </a:ext>
              </a:extLst>
            </p:cNvPr>
            <p:cNvSpPr/>
            <p:nvPr/>
          </p:nvSpPr>
          <p:spPr>
            <a:xfrm>
              <a:off x="10075540" y="3162300"/>
              <a:ext cx="104780" cy="165503"/>
            </a:xfrm>
            <a:custGeom>
              <a:avLst/>
              <a:gdLst>
                <a:gd name="connsiteX0" fmla="*/ 5 w 104780"/>
                <a:gd name="connsiteY0" fmla="*/ 156210 h 165503"/>
                <a:gd name="connsiteX1" fmla="*/ 15245 w 104780"/>
                <a:gd name="connsiteY1" fmla="*/ 43815 h 165503"/>
                <a:gd name="connsiteX2" fmla="*/ 26675 w 104780"/>
                <a:gd name="connsiteY2" fmla="*/ 22860 h 165503"/>
                <a:gd name="connsiteX3" fmla="*/ 45725 w 104780"/>
                <a:gd name="connsiteY3" fmla="*/ 3810 h 165503"/>
                <a:gd name="connsiteX4" fmla="*/ 68585 w 104780"/>
                <a:gd name="connsiteY4" fmla="*/ 0 h 165503"/>
                <a:gd name="connsiteX5" fmla="*/ 100970 w 104780"/>
                <a:gd name="connsiteY5" fmla="*/ 24765 h 165503"/>
                <a:gd name="connsiteX6" fmla="*/ 104780 w 104780"/>
                <a:gd name="connsiteY6" fmla="*/ 36195 h 165503"/>
                <a:gd name="connsiteX7" fmla="*/ 100970 w 104780"/>
                <a:gd name="connsiteY7" fmla="*/ 53340 h 165503"/>
                <a:gd name="connsiteX8" fmla="*/ 68585 w 104780"/>
                <a:gd name="connsiteY8" fmla="*/ 83820 h 165503"/>
                <a:gd name="connsiteX9" fmla="*/ 60965 w 104780"/>
                <a:gd name="connsiteY9" fmla="*/ 93345 h 165503"/>
                <a:gd name="connsiteX10" fmla="*/ 45725 w 104780"/>
                <a:gd name="connsiteY10" fmla="*/ 110490 h 165503"/>
                <a:gd name="connsiteX11" fmla="*/ 38105 w 104780"/>
                <a:gd name="connsiteY11" fmla="*/ 121920 h 165503"/>
                <a:gd name="connsiteX12" fmla="*/ 32390 w 104780"/>
                <a:gd name="connsiteY12" fmla="*/ 131445 h 165503"/>
                <a:gd name="connsiteX13" fmla="*/ 26675 w 104780"/>
                <a:gd name="connsiteY13" fmla="*/ 137160 h 165503"/>
                <a:gd name="connsiteX14" fmla="*/ 22865 w 104780"/>
                <a:gd name="connsiteY14" fmla="*/ 142875 h 165503"/>
                <a:gd name="connsiteX15" fmla="*/ 13340 w 104780"/>
                <a:gd name="connsiteY15" fmla="*/ 158115 h 165503"/>
                <a:gd name="connsiteX16" fmla="*/ 5 w 104780"/>
                <a:gd name="connsiteY16" fmla="*/ 156210 h 16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780" h="165503">
                  <a:moveTo>
                    <a:pt x="5" y="156210"/>
                  </a:moveTo>
                  <a:cubicBezTo>
                    <a:pt x="323" y="137160"/>
                    <a:pt x="2429" y="77136"/>
                    <a:pt x="15245" y="43815"/>
                  </a:cubicBezTo>
                  <a:cubicBezTo>
                    <a:pt x="18101" y="36389"/>
                    <a:pt x="21853" y="29189"/>
                    <a:pt x="26675" y="22860"/>
                  </a:cubicBezTo>
                  <a:cubicBezTo>
                    <a:pt x="32117" y="15717"/>
                    <a:pt x="37841" y="8110"/>
                    <a:pt x="45725" y="3810"/>
                  </a:cubicBezTo>
                  <a:cubicBezTo>
                    <a:pt x="52507" y="111"/>
                    <a:pt x="60965" y="1270"/>
                    <a:pt x="68585" y="0"/>
                  </a:cubicBezTo>
                  <a:cubicBezTo>
                    <a:pt x="86267" y="8841"/>
                    <a:pt x="90001" y="7703"/>
                    <a:pt x="100970" y="24765"/>
                  </a:cubicBezTo>
                  <a:cubicBezTo>
                    <a:pt x="103142" y="28143"/>
                    <a:pt x="103510" y="32385"/>
                    <a:pt x="104780" y="36195"/>
                  </a:cubicBezTo>
                  <a:cubicBezTo>
                    <a:pt x="103510" y="41910"/>
                    <a:pt x="104161" y="48431"/>
                    <a:pt x="100970" y="53340"/>
                  </a:cubicBezTo>
                  <a:cubicBezTo>
                    <a:pt x="89245" y="71379"/>
                    <a:pt x="81209" y="71196"/>
                    <a:pt x="68585" y="83820"/>
                  </a:cubicBezTo>
                  <a:cubicBezTo>
                    <a:pt x="65710" y="86695"/>
                    <a:pt x="63666" y="90306"/>
                    <a:pt x="60965" y="93345"/>
                  </a:cubicBezTo>
                  <a:cubicBezTo>
                    <a:pt x="49580" y="106154"/>
                    <a:pt x="56597" y="95541"/>
                    <a:pt x="45725" y="110490"/>
                  </a:cubicBezTo>
                  <a:cubicBezTo>
                    <a:pt x="43032" y="114193"/>
                    <a:pt x="40563" y="118057"/>
                    <a:pt x="38105" y="121920"/>
                  </a:cubicBezTo>
                  <a:cubicBezTo>
                    <a:pt x="36117" y="125044"/>
                    <a:pt x="34612" y="128483"/>
                    <a:pt x="32390" y="131445"/>
                  </a:cubicBezTo>
                  <a:cubicBezTo>
                    <a:pt x="30774" y="133600"/>
                    <a:pt x="28400" y="135090"/>
                    <a:pt x="26675" y="137160"/>
                  </a:cubicBezTo>
                  <a:cubicBezTo>
                    <a:pt x="25209" y="138919"/>
                    <a:pt x="24196" y="141012"/>
                    <a:pt x="22865" y="142875"/>
                  </a:cubicBezTo>
                  <a:cubicBezTo>
                    <a:pt x="18792" y="148578"/>
                    <a:pt x="15578" y="151402"/>
                    <a:pt x="13340" y="158115"/>
                  </a:cubicBezTo>
                  <a:cubicBezTo>
                    <a:pt x="12938" y="159320"/>
                    <a:pt x="-313" y="175260"/>
                    <a:pt x="5" y="156210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418" name="Graphic 16417" descr="Scissors with solid fill">
            <a:extLst>
              <a:ext uri="{FF2B5EF4-FFF2-40B4-BE49-F238E27FC236}">
                <a16:creationId xmlns:a16="http://schemas.microsoft.com/office/drawing/2014/main" id="{E11EE2B4-8A06-940F-D5D5-C1FC47B86B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10378">
            <a:off x="9768150" y="62839"/>
            <a:ext cx="824340" cy="824340"/>
          </a:xfrm>
          <a:prstGeom prst="rect">
            <a:avLst/>
          </a:prstGeom>
        </p:spPr>
      </p:pic>
      <p:pic>
        <p:nvPicPr>
          <p:cNvPr id="7" name="Slide2.history">
            <a:hlinkClick r:id="" action="ppaction://media"/>
            <a:extLst>
              <a:ext uri="{FF2B5EF4-FFF2-40B4-BE49-F238E27FC236}">
                <a16:creationId xmlns:a16="http://schemas.microsoft.com/office/drawing/2014/main" id="{47311DBA-6F8F-FEF7-4430-43A22B5F6F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8" name="slide2.2">
            <a:hlinkClick r:id="" action="ppaction://media"/>
            <a:extLst>
              <a:ext uri="{FF2B5EF4-FFF2-40B4-BE49-F238E27FC236}">
                <a16:creationId xmlns:a16="http://schemas.microsoft.com/office/drawing/2014/main" id="{2576F490-C800-E2DC-4DFE-7385342640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7155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40000" fill="hold" nodeType="withEffect" p14:presetBounceEnd="64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9" dur="500" fill="hold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0" dur="500" fill="hold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2" presetClass="emph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2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4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5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6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7655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3099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xit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2" presetClass="exit" presetSubtype="3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64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38" presetClass="path" presetSubtype="0" accel="50000" decel="5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3.33333E-6 -4.44444E-6 L 0.04857 0.55579 L 0.09401 -4.44444E-6 L 0.14258 0.55579 L 0.19128 -4.44444E-6 L 0.23685 0.55579 L 0.28542 -4.44444E-6 L 0.33112 0.55579 L 0.37969 -4.44444E-6 L 0.42813 0.55579 L 0.47396 -4.44444E-6 L 0.52253 0.55579 L 0.56797 -4.44444E-6 L 0.61693 0.55579 L 0.6655 -4.44444E-6 L 0.71094 0.55579 L 0.7599 -4.44444E-6 " pathEditMode="relative" rAng="0" ptsTypes="AAAAAAAAAAAAAAAAA">
                                          <p:cBhvr>
                                            <p:cTn id="48" dur="1500" fill="hold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995" y="277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125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1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1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exit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1000"/>
                                            <p:tgtEl>
                                              <p:spTgt spid="164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6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6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5" grpId="0" animBg="1"/>
          <p:bldP spid="5" grpId="1" animBg="1"/>
          <p:bldP spid="2" grpId="0"/>
          <p:bldP spid="2" grpId="1"/>
          <p:bldP spid="4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7155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4000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2" presetClass="emph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2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4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5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6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7655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3099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xit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2" presetClass="exit" presetSubtype="3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64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38" presetClass="path" presetSubtype="0" accel="50000" decel="5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3.33333E-6 -4.44444E-6 L 0.04857 0.55579 L 0.09401 -4.44444E-6 L 0.14258 0.55579 L 0.19128 -4.44444E-6 L 0.23685 0.55579 L 0.28542 -4.44444E-6 L 0.33112 0.55579 L 0.37969 -4.44444E-6 L 0.42813 0.55579 L 0.47396 -4.44444E-6 L 0.52253 0.55579 L 0.56797 -4.44444E-6 L 0.61693 0.55579 L 0.6655 -4.44444E-6 L 0.71094 0.55579 L 0.7599 -4.44444E-6 " pathEditMode="relative" rAng="0" ptsTypes="AAAAAAAAAAAAAAAAA">
                                          <p:cBhvr>
                                            <p:cTn id="48" dur="1500" fill="hold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995" y="277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125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1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1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exit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1000"/>
                                            <p:tgtEl>
                                              <p:spTgt spid="164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6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6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5" grpId="0" animBg="1"/>
          <p:bldP spid="5" grpId="1" animBg="1"/>
          <p:bldP spid="2" grpId="0"/>
          <p:bldP spid="2" grpId="1"/>
          <p:bldP spid="4" grpId="0" build="p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ABD173-C6DD-A38A-356C-4DBE10CE637E}"/>
              </a:ext>
            </a:extLst>
          </p:cNvPr>
          <p:cNvSpPr/>
          <p:nvPr/>
        </p:nvSpPr>
        <p:spPr>
          <a:xfrm>
            <a:off x="2902819" y="17211"/>
            <a:ext cx="699582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Application of SETS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C08E3-92CF-ED79-B806-7B7CF1F8A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689" y="1246751"/>
            <a:ext cx="2194750" cy="2176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3A43D-942D-61F0-B07C-F43068687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095" y="1252539"/>
            <a:ext cx="2444708" cy="2188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5D746-9149-EE21-35DE-0F102B2AB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015" y="1246751"/>
            <a:ext cx="2322777" cy="2127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E5B3B-B450-27E6-E885-4E9D13C974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3074" y="1234558"/>
            <a:ext cx="3267739" cy="2188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BC61BE-0DA1-5251-1877-8C3F253591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8350" y="3542312"/>
            <a:ext cx="2000467" cy="2470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329A7-DC81-D0D6-E606-790755E89E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4258" y="3531866"/>
            <a:ext cx="2000467" cy="2477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69CF23-D39A-0EB9-1C47-44254B508B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4729" y="3542312"/>
            <a:ext cx="2652214" cy="246681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E9CB3B1-6417-76A6-74AD-12CF703088D5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2" y="991958"/>
            <a:ext cx="1130300" cy="533400"/>
            <a:chOff x="5565591" y="1390892"/>
            <a:chExt cx="2287832" cy="117868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3505656-0236-1FCE-5582-1406702F91F6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A571FCA-C61A-22AB-9599-7CE53AB11284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3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584298A-49A1-7FC9-5922-8C5B607CBF18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00B318-6C18-99D5-146C-A877C69A913B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25" name="SET.APP.JOIN">
            <a:hlinkClick r:id="" action="ppaction://media"/>
            <a:extLst>
              <a:ext uri="{FF2B5EF4-FFF2-40B4-BE49-F238E27FC236}">
                <a16:creationId xmlns:a16="http://schemas.microsoft.com/office/drawing/2014/main" id="{1341CB6B-1E10-8BF3-3C1E-2B0F9C5E24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841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91746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0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305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39" dur="2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245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9D15E5E-18E0-FD47-F937-7461B0022E84}"/>
              </a:ext>
            </a:extLst>
          </p:cNvPr>
          <p:cNvSpPr/>
          <p:nvPr/>
        </p:nvSpPr>
        <p:spPr>
          <a:xfrm>
            <a:off x="3353370" y="2505670"/>
            <a:ext cx="567174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THANK YOU !!</a:t>
            </a:r>
            <a:endParaRPr lang="en-GB" sz="6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5255626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2A4DF-FBE9-9969-DD99-DCDF477BAE9A}"/>
              </a:ext>
            </a:extLst>
          </p:cNvPr>
          <p:cNvSpPr txBox="1">
            <a:spLocks/>
          </p:cNvSpPr>
          <p:nvPr/>
        </p:nvSpPr>
        <p:spPr>
          <a:xfrm>
            <a:off x="681038" y="260348"/>
            <a:ext cx="10515600" cy="6778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GB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grpSp>
        <p:nvGrpSpPr>
          <p:cNvPr id="20482" name="Group 20481">
            <a:extLst>
              <a:ext uri="{FF2B5EF4-FFF2-40B4-BE49-F238E27FC236}">
                <a16:creationId xmlns:a16="http://schemas.microsoft.com/office/drawing/2014/main" id="{B9B76DB7-C59C-DBB3-CA94-73E3804FBE01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367086" y="1199315"/>
            <a:ext cx="1130300" cy="533400"/>
            <a:chOff x="5565591" y="1390892"/>
            <a:chExt cx="2287832" cy="1178688"/>
          </a:xfrm>
        </p:grpSpPr>
        <p:sp>
          <p:nvSpPr>
            <p:cNvPr id="20483" name="Rectangle: Rounded Corners 20482">
              <a:extLst>
                <a:ext uri="{FF2B5EF4-FFF2-40B4-BE49-F238E27FC236}">
                  <a16:creationId xmlns:a16="http://schemas.microsoft.com/office/drawing/2014/main" id="{67DD94AC-D044-2BAA-9CDA-6AC0EACB31DD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0484" name="Rectangle: Rounded Corners 20483">
              <a:extLst>
                <a:ext uri="{FF2B5EF4-FFF2-40B4-BE49-F238E27FC236}">
                  <a16:creationId xmlns:a16="http://schemas.microsoft.com/office/drawing/2014/main" id="{593E1C72-4610-2971-DAAC-FDB41425F850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0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0488" name="Rectangle 20487">
              <a:extLst>
                <a:ext uri="{FF2B5EF4-FFF2-40B4-BE49-F238E27FC236}">
                  <a16:creationId xmlns:a16="http://schemas.microsoft.com/office/drawing/2014/main" id="{349129E5-CEDC-C2C8-1583-C700D54287CC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0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0489" name="Rectangle 20488">
              <a:extLst>
                <a:ext uri="{FF2B5EF4-FFF2-40B4-BE49-F238E27FC236}">
                  <a16:creationId xmlns:a16="http://schemas.microsoft.com/office/drawing/2014/main" id="{E3AFD363-FE9A-96F7-8629-B8BFCDC060F8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20490" name="Graphic 20489" descr="Scissors with solid fill">
            <a:extLst>
              <a:ext uri="{FF2B5EF4-FFF2-40B4-BE49-F238E27FC236}">
                <a16:creationId xmlns:a16="http://schemas.microsoft.com/office/drawing/2014/main" id="{46ACC691-3627-BA5C-E530-AEE3FA8F68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10378">
            <a:off x="9658209" y="70148"/>
            <a:ext cx="824340" cy="8243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FCAFB3-D40C-FD37-4E61-1CFD6D2F470B}"/>
              </a:ext>
            </a:extLst>
          </p:cNvPr>
          <p:cNvSpPr/>
          <p:nvPr/>
        </p:nvSpPr>
        <p:spPr>
          <a:xfrm>
            <a:off x="2709214" y="599279"/>
            <a:ext cx="748794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Introduction to SETS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6" name="Suorakulmio 20">
            <a:extLst>
              <a:ext uri="{FF2B5EF4-FFF2-40B4-BE49-F238E27FC236}">
                <a16:creationId xmlns:a16="http://schemas.microsoft.com/office/drawing/2014/main" id="{717E2FD8-AFE9-91B9-FD00-57E2B65DA06C}"/>
              </a:ext>
            </a:extLst>
          </p:cNvPr>
          <p:cNvSpPr/>
          <p:nvPr/>
        </p:nvSpPr>
        <p:spPr>
          <a:xfrm>
            <a:off x="845717" y="1845257"/>
            <a:ext cx="10424160" cy="2194560"/>
          </a:xfrm>
          <a:custGeom>
            <a:avLst/>
            <a:gdLst>
              <a:gd name="connsiteX0" fmla="*/ 0 w 10424160"/>
              <a:gd name="connsiteY0" fmla="*/ 0 h 2194560"/>
              <a:gd name="connsiteX1" fmla="*/ 474878 w 10424160"/>
              <a:gd name="connsiteY1" fmla="*/ 0 h 2194560"/>
              <a:gd name="connsiteX2" fmla="*/ 1053998 w 10424160"/>
              <a:gd name="connsiteY2" fmla="*/ 0 h 2194560"/>
              <a:gd name="connsiteX3" fmla="*/ 1633118 w 10424160"/>
              <a:gd name="connsiteY3" fmla="*/ 0 h 2194560"/>
              <a:gd name="connsiteX4" fmla="*/ 2107997 w 10424160"/>
              <a:gd name="connsiteY4" fmla="*/ 0 h 2194560"/>
              <a:gd name="connsiteX5" fmla="*/ 2687117 w 10424160"/>
              <a:gd name="connsiteY5" fmla="*/ 0 h 2194560"/>
              <a:gd name="connsiteX6" fmla="*/ 3474720 w 10424160"/>
              <a:gd name="connsiteY6" fmla="*/ 0 h 2194560"/>
              <a:gd name="connsiteX7" fmla="*/ 3845357 w 10424160"/>
              <a:gd name="connsiteY7" fmla="*/ 0 h 2194560"/>
              <a:gd name="connsiteX8" fmla="*/ 4320235 w 10424160"/>
              <a:gd name="connsiteY8" fmla="*/ 0 h 2194560"/>
              <a:gd name="connsiteX9" fmla="*/ 4795114 w 10424160"/>
              <a:gd name="connsiteY9" fmla="*/ 0 h 2194560"/>
              <a:gd name="connsiteX10" fmla="*/ 5374234 w 10424160"/>
              <a:gd name="connsiteY10" fmla="*/ 0 h 2194560"/>
              <a:gd name="connsiteX11" fmla="*/ 5640629 w 10424160"/>
              <a:gd name="connsiteY11" fmla="*/ 0 h 2194560"/>
              <a:gd name="connsiteX12" fmla="*/ 6115507 w 10424160"/>
              <a:gd name="connsiteY12" fmla="*/ 0 h 2194560"/>
              <a:gd name="connsiteX13" fmla="*/ 6903110 w 10424160"/>
              <a:gd name="connsiteY13" fmla="*/ 0 h 2194560"/>
              <a:gd name="connsiteX14" fmla="*/ 7482230 w 10424160"/>
              <a:gd name="connsiteY14" fmla="*/ 0 h 2194560"/>
              <a:gd name="connsiteX15" fmla="*/ 8269834 w 10424160"/>
              <a:gd name="connsiteY15" fmla="*/ 0 h 2194560"/>
              <a:gd name="connsiteX16" fmla="*/ 8848954 w 10424160"/>
              <a:gd name="connsiteY16" fmla="*/ 0 h 2194560"/>
              <a:gd name="connsiteX17" fmla="*/ 9532315 w 10424160"/>
              <a:gd name="connsiteY17" fmla="*/ 0 h 2194560"/>
              <a:gd name="connsiteX18" fmla="*/ 10424160 w 10424160"/>
              <a:gd name="connsiteY18" fmla="*/ 0 h 2194560"/>
              <a:gd name="connsiteX19" fmla="*/ 10424160 w 10424160"/>
              <a:gd name="connsiteY19" fmla="*/ 548640 h 2194560"/>
              <a:gd name="connsiteX20" fmla="*/ 10424160 w 10424160"/>
              <a:gd name="connsiteY20" fmla="*/ 1097280 h 2194560"/>
              <a:gd name="connsiteX21" fmla="*/ 10424160 w 10424160"/>
              <a:gd name="connsiteY21" fmla="*/ 1623974 h 2194560"/>
              <a:gd name="connsiteX22" fmla="*/ 10424160 w 10424160"/>
              <a:gd name="connsiteY22" fmla="*/ 2194560 h 2194560"/>
              <a:gd name="connsiteX23" fmla="*/ 9949282 w 10424160"/>
              <a:gd name="connsiteY23" fmla="*/ 2194560 h 2194560"/>
              <a:gd name="connsiteX24" fmla="*/ 9161678 w 10424160"/>
              <a:gd name="connsiteY24" fmla="*/ 2194560 h 2194560"/>
              <a:gd name="connsiteX25" fmla="*/ 8478317 w 10424160"/>
              <a:gd name="connsiteY25" fmla="*/ 2194560 h 2194560"/>
              <a:gd name="connsiteX26" fmla="*/ 8211922 w 10424160"/>
              <a:gd name="connsiteY26" fmla="*/ 2194560 h 2194560"/>
              <a:gd name="connsiteX27" fmla="*/ 7945526 w 10424160"/>
              <a:gd name="connsiteY27" fmla="*/ 2194560 h 2194560"/>
              <a:gd name="connsiteX28" fmla="*/ 7679131 w 10424160"/>
              <a:gd name="connsiteY28" fmla="*/ 2194560 h 2194560"/>
              <a:gd name="connsiteX29" fmla="*/ 6995770 w 10424160"/>
              <a:gd name="connsiteY29" fmla="*/ 2194560 h 2194560"/>
              <a:gd name="connsiteX30" fmla="*/ 6416650 w 10424160"/>
              <a:gd name="connsiteY30" fmla="*/ 2194560 h 2194560"/>
              <a:gd name="connsiteX31" fmla="*/ 5629046 w 10424160"/>
              <a:gd name="connsiteY31" fmla="*/ 2194560 h 2194560"/>
              <a:gd name="connsiteX32" fmla="*/ 5362651 w 10424160"/>
              <a:gd name="connsiteY32" fmla="*/ 2194560 h 2194560"/>
              <a:gd name="connsiteX33" fmla="*/ 4992014 w 10424160"/>
              <a:gd name="connsiteY33" fmla="*/ 2194560 h 2194560"/>
              <a:gd name="connsiteX34" fmla="*/ 4308653 w 10424160"/>
              <a:gd name="connsiteY34" fmla="*/ 2194560 h 2194560"/>
              <a:gd name="connsiteX35" fmla="*/ 4042258 w 10424160"/>
              <a:gd name="connsiteY35" fmla="*/ 2194560 h 2194560"/>
              <a:gd name="connsiteX36" fmla="*/ 3254654 w 10424160"/>
              <a:gd name="connsiteY36" fmla="*/ 2194560 h 2194560"/>
              <a:gd name="connsiteX37" fmla="*/ 2571293 w 10424160"/>
              <a:gd name="connsiteY37" fmla="*/ 2194560 h 2194560"/>
              <a:gd name="connsiteX38" fmla="*/ 2096414 w 10424160"/>
              <a:gd name="connsiteY38" fmla="*/ 2194560 h 2194560"/>
              <a:gd name="connsiteX39" fmla="*/ 1830019 w 10424160"/>
              <a:gd name="connsiteY39" fmla="*/ 2194560 h 2194560"/>
              <a:gd name="connsiteX40" fmla="*/ 1250899 w 10424160"/>
              <a:gd name="connsiteY40" fmla="*/ 2194560 h 2194560"/>
              <a:gd name="connsiteX41" fmla="*/ 776021 w 10424160"/>
              <a:gd name="connsiteY41" fmla="*/ 2194560 h 2194560"/>
              <a:gd name="connsiteX42" fmla="*/ 0 w 10424160"/>
              <a:gd name="connsiteY42" fmla="*/ 2194560 h 2194560"/>
              <a:gd name="connsiteX43" fmla="*/ 0 w 10424160"/>
              <a:gd name="connsiteY43" fmla="*/ 1667866 h 2194560"/>
              <a:gd name="connsiteX44" fmla="*/ 0 w 10424160"/>
              <a:gd name="connsiteY44" fmla="*/ 1141171 h 2194560"/>
              <a:gd name="connsiteX45" fmla="*/ 0 w 10424160"/>
              <a:gd name="connsiteY45" fmla="*/ 636422 h 2194560"/>
              <a:gd name="connsiteX46" fmla="*/ 0 w 10424160"/>
              <a:gd name="connsiteY46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424160" h="2194560" fill="none" extrusionOk="0">
                <a:moveTo>
                  <a:pt x="0" y="0"/>
                </a:moveTo>
                <a:cubicBezTo>
                  <a:pt x="235691" y="-17796"/>
                  <a:pt x="326690" y="17232"/>
                  <a:pt x="474878" y="0"/>
                </a:cubicBezTo>
                <a:cubicBezTo>
                  <a:pt x="623066" y="-17232"/>
                  <a:pt x="864850" y="23850"/>
                  <a:pt x="1053998" y="0"/>
                </a:cubicBezTo>
                <a:cubicBezTo>
                  <a:pt x="1243146" y="-23850"/>
                  <a:pt x="1456018" y="3271"/>
                  <a:pt x="1633118" y="0"/>
                </a:cubicBezTo>
                <a:cubicBezTo>
                  <a:pt x="1810218" y="-3271"/>
                  <a:pt x="1949010" y="51368"/>
                  <a:pt x="2107997" y="0"/>
                </a:cubicBezTo>
                <a:cubicBezTo>
                  <a:pt x="2266984" y="-51368"/>
                  <a:pt x="2447939" y="27637"/>
                  <a:pt x="2687117" y="0"/>
                </a:cubicBezTo>
                <a:cubicBezTo>
                  <a:pt x="2926295" y="-27637"/>
                  <a:pt x="3103800" y="58262"/>
                  <a:pt x="3474720" y="0"/>
                </a:cubicBezTo>
                <a:cubicBezTo>
                  <a:pt x="3845640" y="-58262"/>
                  <a:pt x="3682234" y="7152"/>
                  <a:pt x="3845357" y="0"/>
                </a:cubicBezTo>
                <a:cubicBezTo>
                  <a:pt x="4008480" y="-7152"/>
                  <a:pt x="4143248" y="15882"/>
                  <a:pt x="4320235" y="0"/>
                </a:cubicBezTo>
                <a:cubicBezTo>
                  <a:pt x="4497222" y="-15882"/>
                  <a:pt x="4685658" y="28759"/>
                  <a:pt x="4795114" y="0"/>
                </a:cubicBezTo>
                <a:cubicBezTo>
                  <a:pt x="4904570" y="-28759"/>
                  <a:pt x="5125687" y="55631"/>
                  <a:pt x="5374234" y="0"/>
                </a:cubicBezTo>
                <a:cubicBezTo>
                  <a:pt x="5622781" y="-55631"/>
                  <a:pt x="5568254" y="10769"/>
                  <a:pt x="5640629" y="0"/>
                </a:cubicBezTo>
                <a:cubicBezTo>
                  <a:pt x="5713004" y="-10769"/>
                  <a:pt x="5918322" y="22133"/>
                  <a:pt x="6115507" y="0"/>
                </a:cubicBezTo>
                <a:cubicBezTo>
                  <a:pt x="6312692" y="-22133"/>
                  <a:pt x="6685634" y="26718"/>
                  <a:pt x="6903110" y="0"/>
                </a:cubicBezTo>
                <a:cubicBezTo>
                  <a:pt x="7120586" y="-26718"/>
                  <a:pt x="7319634" y="65371"/>
                  <a:pt x="7482230" y="0"/>
                </a:cubicBezTo>
                <a:cubicBezTo>
                  <a:pt x="7644826" y="-65371"/>
                  <a:pt x="7913093" y="51998"/>
                  <a:pt x="8269834" y="0"/>
                </a:cubicBezTo>
                <a:cubicBezTo>
                  <a:pt x="8626575" y="-51998"/>
                  <a:pt x="8587200" y="66267"/>
                  <a:pt x="8848954" y="0"/>
                </a:cubicBezTo>
                <a:cubicBezTo>
                  <a:pt x="9110708" y="-66267"/>
                  <a:pt x="9278012" y="35295"/>
                  <a:pt x="9532315" y="0"/>
                </a:cubicBezTo>
                <a:cubicBezTo>
                  <a:pt x="9786618" y="-35295"/>
                  <a:pt x="10162744" y="33522"/>
                  <a:pt x="10424160" y="0"/>
                </a:cubicBezTo>
                <a:cubicBezTo>
                  <a:pt x="10477353" y="197064"/>
                  <a:pt x="10358796" y="374769"/>
                  <a:pt x="10424160" y="548640"/>
                </a:cubicBezTo>
                <a:cubicBezTo>
                  <a:pt x="10489524" y="722511"/>
                  <a:pt x="10424047" y="980081"/>
                  <a:pt x="10424160" y="1097280"/>
                </a:cubicBezTo>
                <a:cubicBezTo>
                  <a:pt x="10424273" y="1214479"/>
                  <a:pt x="10388062" y="1363165"/>
                  <a:pt x="10424160" y="1623974"/>
                </a:cubicBezTo>
                <a:cubicBezTo>
                  <a:pt x="10460258" y="1884783"/>
                  <a:pt x="10407371" y="1998799"/>
                  <a:pt x="10424160" y="2194560"/>
                </a:cubicBezTo>
                <a:cubicBezTo>
                  <a:pt x="10217292" y="2232819"/>
                  <a:pt x="10081619" y="2169632"/>
                  <a:pt x="9949282" y="2194560"/>
                </a:cubicBezTo>
                <a:cubicBezTo>
                  <a:pt x="9816945" y="2219488"/>
                  <a:pt x="9354985" y="2155151"/>
                  <a:pt x="9161678" y="2194560"/>
                </a:cubicBezTo>
                <a:cubicBezTo>
                  <a:pt x="8968371" y="2233969"/>
                  <a:pt x="8766626" y="2148759"/>
                  <a:pt x="8478317" y="2194560"/>
                </a:cubicBezTo>
                <a:cubicBezTo>
                  <a:pt x="8190008" y="2240361"/>
                  <a:pt x="8320557" y="2176089"/>
                  <a:pt x="8211922" y="2194560"/>
                </a:cubicBezTo>
                <a:cubicBezTo>
                  <a:pt x="8103288" y="2213031"/>
                  <a:pt x="8033029" y="2168064"/>
                  <a:pt x="7945526" y="2194560"/>
                </a:cubicBezTo>
                <a:cubicBezTo>
                  <a:pt x="7858023" y="2221056"/>
                  <a:pt x="7741189" y="2178452"/>
                  <a:pt x="7679131" y="2194560"/>
                </a:cubicBezTo>
                <a:cubicBezTo>
                  <a:pt x="7617073" y="2210668"/>
                  <a:pt x="7162170" y="2168289"/>
                  <a:pt x="6995770" y="2194560"/>
                </a:cubicBezTo>
                <a:cubicBezTo>
                  <a:pt x="6829370" y="2220831"/>
                  <a:pt x="6645425" y="2160630"/>
                  <a:pt x="6416650" y="2194560"/>
                </a:cubicBezTo>
                <a:cubicBezTo>
                  <a:pt x="6187875" y="2228490"/>
                  <a:pt x="5823699" y="2112848"/>
                  <a:pt x="5629046" y="2194560"/>
                </a:cubicBezTo>
                <a:cubicBezTo>
                  <a:pt x="5434393" y="2276272"/>
                  <a:pt x="5484329" y="2190071"/>
                  <a:pt x="5362651" y="2194560"/>
                </a:cubicBezTo>
                <a:cubicBezTo>
                  <a:pt x="5240974" y="2199049"/>
                  <a:pt x="5068031" y="2157428"/>
                  <a:pt x="4992014" y="2194560"/>
                </a:cubicBezTo>
                <a:cubicBezTo>
                  <a:pt x="4915997" y="2231692"/>
                  <a:pt x="4510553" y="2157774"/>
                  <a:pt x="4308653" y="2194560"/>
                </a:cubicBezTo>
                <a:cubicBezTo>
                  <a:pt x="4106753" y="2231346"/>
                  <a:pt x="4175391" y="2181928"/>
                  <a:pt x="4042258" y="2194560"/>
                </a:cubicBezTo>
                <a:cubicBezTo>
                  <a:pt x="3909125" y="2207192"/>
                  <a:pt x="3616390" y="2165237"/>
                  <a:pt x="3254654" y="2194560"/>
                </a:cubicBezTo>
                <a:cubicBezTo>
                  <a:pt x="2892918" y="2223883"/>
                  <a:pt x="2906481" y="2115138"/>
                  <a:pt x="2571293" y="2194560"/>
                </a:cubicBezTo>
                <a:cubicBezTo>
                  <a:pt x="2236105" y="2273982"/>
                  <a:pt x="2216496" y="2155406"/>
                  <a:pt x="2096414" y="2194560"/>
                </a:cubicBezTo>
                <a:cubicBezTo>
                  <a:pt x="1976332" y="2233714"/>
                  <a:pt x="1937323" y="2165444"/>
                  <a:pt x="1830019" y="2194560"/>
                </a:cubicBezTo>
                <a:cubicBezTo>
                  <a:pt x="1722716" y="2223676"/>
                  <a:pt x="1514461" y="2166080"/>
                  <a:pt x="1250899" y="2194560"/>
                </a:cubicBezTo>
                <a:cubicBezTo>
                  <a:pt x="987337" y="2223040"/>
                  <a:pt x="956795" y="2182901"/>
                  <a:pt x="776021" y="2194560"/>
                </a:cubicBezTo>
                <a:cubicBezTo>
                  <a:pt x="595247" y="2206219"/>
                  <a:pt x="157774" y="2108353"/>
                  <a:pt x="0" y="2194560"/>
                </a:cubicBezTo>
                <a:cubicBezTo>
                  <a:pt x="-35101" y="2039921"/>
                  <a:pt x="4455" y="1918580"/>
                  <a:pt x="0" y="1667866"/>
                </a:cubicBezTo>
                <a:cubicBezTo>
                  <a:pt x="-4455" y="1417152"/>
                  <a:pt x="52781" y="1359103"/>
                  <a:pt x="0" y="1141171"/>
                </a:cubicBezTo>
                <a:cubicBezTo>
                  <a:pt x="-52781" y="923239"/>
                  <a:pt x="27789" y="825900"/>
                  <a:pt x="0" y="636422"/>
                </a:cubicBezTo>
                <a:cubicBezTo>
                  <a:pt x="-27789" y="446944"/>
                  <a:pt x="41475" y="177779"/>
                  <a:pt x="0" y="0"/>
                </a:cubicBezTo>
                <a:close/>
              </a:path>
              <a:path w="10424160" h="2194560" stroke="0" extrusionOk="0">
                <a:moveTo>
                  <a:pt x="0" y="0"/>
                </a:moveTo>
                <a:cubicBezTo>
                  <a:pt x="174633" y="-33166"/>
                  <a:pt x="245714" y="4938"/>
                  <a:pt x="370637" y="0"/>
                </a:cubicBezTo>
                <a:cubicBezTo>
                  <a:pt x="495560" y="-4938"/>
                  <a:pt x="707421" y="27952"/>
                  <a:pt x="845515" y="0"/>
                </a:cubicBezTo>
                <a:cubicBezTo>
                  <a:pt x="983609" y="-27952"/>
                  <a:pt x="1334865" y="49928"/>
                  <a:pt x="1528877" y="0"/>
                </a:cubicBezTo>
                <a:cubicBezTo>
                  <a:pt x="1722889" y="-49928"/>
                  <a:pt x="1981932" y="31272"/>
                  <a:pt x="2107997" y="0"/>
                </a:cubicBezTo>
                <a:cubicBezTo>
                  <a:pt x="2234062" y="-31272"/>
                  <a:pt x="2355286" y="5955"/>
                  <a:pt x="2478634" y="0"/>
                </a:cubicBezTo>
                <a:cubicBezTo>
                  <a:pt x="2601982" y="-5955"/>
                  <a:pt x="2700505" y="28792"/>
                  <a:pt x="2849270" y="0"/>
                </a:cubicBezTo>
                <a:cubicBezTo>
                  <a:pt x="2998035" y="-28792"/>
                  <a:pt x="3149566" y="46464"/>
                  <a:pt x="3324149" y="0"/>
                </a:cubicBezTo>
                <a:cubicBezTo>
                  <a:pt x="3498732" y="-46464"/>
                  <a:pt x="3504939" y="5546"/>
                  <a:pt x="3590544" y="0"/>
                </a:cubicBezTo>
                <a:cubicBezTo>
                  <a:pt x="3676149" y="-5546"/>
                  <a:pt x="4050276" y="35542"/>
                  <a:pt x="4378147" y="0"/>
                </a:cubicBezTo>
                <a:cubicBezTo>
                  <a:pt x="4706018" y="-35542"/>
                  <a:pt x="4941537" y="78475"/>
                  <a:pt x="5165750" y="0"/>
                </a:cubicBezTo>
                <a:cubicBezTo>
                  <a:pt x="5389963" y="-78475"/>
                  <a:pt x="5464713" y="22484"/>
                  <a:pt x="5640629" y="0"/>
                </a:cubicBezTo>
                <a:cubicBezTo>
                  <a:pt x="5816545" y="-22484"/>
                  <a:pt x="5915813" y="583"/>
                  <a:pt x="6011266" y="0"/>
                </a:cubicBezTo>
                <a:cubicBezTo>
                  <a:pt x="6106719" y="-583"/>
                  <a:pt x="6149089" y="16019"/>
                  <a:pt x="6277661" y="0"/>
                </a:cubicBezTo>
                <a:cubicBezTo>
                  <a:pt x="6406233" y="-16019"/>
                  <a:pt x="6577050" y="50505"/>
                  <a:pt x="6752539" y="0"/>
                </a:cubicBezTo>
                <a:cubicBezTo>
                  <a:pt x="6928028" y="-50505"/>
                  <a:pt x="7104771" y="14920"/>
                  <a:pt x="7227418" y="0"/>
                </a:cubicBezTo>
                <a:cubicBezTo>
                  <a:pt x="7350065" y="-14920"/>
                  <a:pt x="7688087" y="39822"/>
                  <a:pt x="7806538" y="0"/>
                </a:cubicBezTo>
                <a:cubicBezTo>
                  <a:pt x="7924989" y="-39822"/>
                  <a:pt x="8187156" y="9455"/>
                  <a:pt x="8385658" y="0"/>
                </a:cubicBezTo>
                <a:cubicBezTo>
                  <a:pt x="8584160" y="-9455"/>
                  <a:pt x="8649856" y="17766"/>
                  <a:pt x="8756294" y="0"/>
                </a:cubicBezTo>
                <a:cubicBezTo>
                  <a:pt x="8862732" y="-17766"/>
                  <a:pt x="9280889" y="36533"/>
                  <a:pt x="9543898" y="0"/>
                </a:cubicBezTo>
                <a:cubicBezTo>
                  <a:pt x="9806907" y="-36533"/>
                  <a:pt x="10151556" y="104664"/>
                  <a:pt x="10424160" y="0"/>
                </a:cubicBezTo>
                <a:cubicBezTo>
                  <a:pt x="10463372" y="208413"/>
                  <a:pt x="10380047" y="373945"/>
                  <a:pt x="10424160" y="570586"/>
                </a:cubicBezTo>
                <a:cubicBezTo>
                  <a:pt x="10468273" y="767227"/>
                  <a:pt x="10361450" y="904286"/>
                  <a:pt x="10424160" y="1163117"/>
                </a:cubicBezTo>
                <a:cubicBezTo>
                  <a:pt x="10486870" y="1421948"/>
                  <a:pt x="10396919" y="1419134"/>
                  <a:pt x="10424160" y="1645920"/>
                </a:cubicBezTo>
                <a:cubicBezTo>
                  <a:pt x="10451401" y="1872706"/>
                  <a:pt x="10401509" y="2082885"/>
                  <a:pt x="10424160" y="2194560"/>
                </a:cubicBezTo>
                <a:cubicBezTo>
                  <a:pt x="10208377" y="2260147"/>
                  <a:pt x="10008022" y="2166085"/>
                  <a:pt x="9740798" y="2194560"/>
                </a:cubicBezTo>
                <a:cubicBezTo>
                  <a:pt x="9473574" y="2223035"/>
                  <a:pt x="9577968" y="2172901"/>
                  <a:pt x="9474403" y="2194560"/>
                </a:cubicBezTo>
                <a:cubicBezTo>
                  <a:pt x="9370838" y="2216219"/>
                  <a:pt x="9051046" y="2177607"/>
                  <a:pt x="8895283" y="2194560"/>
                </a:cubicBezTo>
                <a:cubicBezTo>
                  <a:pt x="8739520" y="2211513"/>
                  <a:pt x="8639088" y="2163589"/>
                  <a:pt x="8420405" y="2194560"/>
                </a:cubicBezTo>
                <a:cubicBezTo>
                  <a:pt x="8201722" y="2225531"/>
                  <a:pt x="7860276" y="2107381"/>
                  <a:pt x="7632802" y="2194560"/>
                </a:cubicBezTo>
                <a:cubicBezTo>
                  <a:pt x="7405328" y="2281739"/>
                  <a:pt x="7442567" y="2168990"/>
                  <a:pt x="7262165" y="2194560"/>
                </a:cubicBezTo>
                <a:cubicBezTo>
                  <a:pt x="7081763" y="2220130"/>
                  <a:pt x="6935547" y="2144807"/>
                  <a:pt x="6787286" y="2194560"/>
                </a:cubicBezTo>
                <a:cubicBezTo>
                  <a:pt x="6639025" y="2244313"/>
                  <a:pt x="6650890" y="2163139"/>
                  <a:pt x="6520891" y="2194560"/>
                </a:cubicBezTo>
                <a:cubicBezTo>
                  <a:pt x="6390892" y="2225981"/>
                  <a:pt x="6324535" y="2152183"/>
                  <a:pt x="6150254" y="2194560"/>
                </a:cubicBezTo>
                <a:cubicBezTo>
                  <a:pt x="5975973" y="2236937"/>
                  <a:pt x="5613747" y="2148163"/>
                  <a:pt x="5466893" y="2194560"/>
                </a:cubicBezTo>
                <a:cubicBezTo>
                  <a:pt x="5320039" y="2240957"/>
                  <a:pt x="5072614" y="2167592"/>
                  <a:pt x="4783531" y="2194560"/>
                </a:cubicBezTo>
                <a:cubicBezTo>
                  <a:pt x="4494448" y="2221528"/>
                  <a:pt x="4284872" y="2178714"/>
                  <a:pt x="4100170" y="2194560"/>
                </a:cubicBezTo>
                <a:cubicBezTo>
                  <a:pt x="3915468" y="2210406"/>
                  <a:pt x="3931862" y="2184243"/>
                  <a:pt x="3833774" y="2194560"/>
                </a:cubicBezTo>
                <a:cubicBezTo>
                  <a:pt x="3735686" y="2204877"/>
                  <a:pt x="3312273" y="2119529"/>
                  <a:pt x="3150413" y="2194560"/>
                </a:cubicBezTo>
                <a:cubicBezTo>
                  <a:pt x="2988553" y="2269591"/>
                  <a:pt x="2975918" y="2169421"/>
                  <a:pt x="2884018" y="2194560"/>
                </a:cubicBezTo>
                <a:cubicBezTo>
                  <a:pt x="2792119" y="2219699"/>
                  <a:pt x="2519901" y="2142511"/>
                  <a:pt x="2200656" y="2194560"/>
                </a:cubicBezTo>
                <a:cubicBezTo>
                  <a:pt x="1881411" y="2246609"/>
                  <a:pt x="1946881" y="2165047"/>
                  <a:pt x="1830019" y="2194560"/>
                </a:cubicBezTo>
                <a:cubicBezTo>
                  <a:pt x="1713157" y="2224073"/>
                  <a:pt x="1650155" y="2166968"/>
                  <a:pt x="1563624" y="2194560"/>
                </a:cubicBezTo>
                <a:cubicBezTo>
                  <a:pt x="1477093" y="2222152"/>
                  <a:pt x="1311177" y="2163035"/>
                  <a:pt x="1192987" y="2194560"/>
                </a:cubicBezTo>
                <a:cubicBezTo>
                  <a:pt x="1074797" y="2226085"/>
                  <a:pt x="249370" y="2062266"/>
                  <a:pt x="0" y="2194560"/>
                </a:cubicBezTo>
                <a:cubicBezTo>
                  <a:pt x="-1307" y="1985850"/>
                  <a:pt x="16871" y="1866150"/>
                  <a:pt x="0" y="1645920"/>
                </a:cubicBezTo>
                <a:cubicBezTo>
                  <a:pt x="-16871" y="1425690"/>
                  <a:pt x="60981" y="1213991"/>
                  <a:pt x="0" y="1075334"/>
                </a:cubicBezTo>
                <a:cubicBezTo>
                  <a:pt x="-60981" y="936677"/>
                  <a:pt x="29749" y="643552"/>
                  <a:pt x="0" y="482803"/>
                </a:cubicBezTo>
                <a:cubicBezTo>
                  <a:pt x="-29749" y="322054"/>
                  <a:pt x="46148" y="19392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004F8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9CC85-74DB-04A4-8F73-E8D556F8AD3A}"/>
              </a:ext>
            </a:extLst>
          </p:cNvPr>
          <p:cNvSpPr txBox="1"/>
          <p:nvPr/>
        </p:nvSpPr>
        <p:spPr>
          <a:xfrm>
            <a:off x="1438122" y="2114130"/>
            <a:ext cx="9601200" cy="1939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A set is the mathematical model for a collection of different things.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mic Sans MS" panose="030F0702030302020204" pitchFamily="66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A set contains elements or members, which can be mathematical objects of any kind: numbers, symbols, points in space, lines, other geometrical shapes, variables, or even other sets.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dirty="0">
              <a:latin typeface="Comic Sans MS" panose="030F0702030302020204" pitchFamily="66" charset="0"/>
            </a:endParaRPr>
          </a:p>
        </p:txBody>
      </p:sp>
      <p:grpSp>
        <p:nvGrpSpPr>
          <p:cNvPr id="20481" name="Group 20480">
            <a:extLst>
              <a:ext uri="{FF2B5EF4-FFF2-40B4-BE49-F238E27FC236}">
                <a16:creationId xmlns:a16="http://schemas.microsoft.com/office/drawing/2014/main" id="{657A3A34-7602-D7AA-EBDF-5E26A5A0ADE2}"/>
              </a:ext>
            </a:extLst>
          </p:cNvPr>
          <p:cNvGrpSpPr/>
          <p:nvPr/>
        </p:nvGrpSpPr>
        <p:grpSpPr>
          <a:xfrm>
            <a:off x="8119765" y="0"/>
            <a:ext cx="3458581" cy="6307158"/>
            <a:chOff x="8119765" y="0"/>
            <a:chExt cx="3458581" cy="630715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B9B28D-0D03-9D8B-CFBD-FE98DCB65B89}"/>
                </a:ext>
              </a:extLst>
            </p:cNvPr>
            <p:cNvGrpSpPr/>
            <p:nvPr/>
          </p:nvGrpSpPr>
          <p:grpSpPr>
            <a:xfrm>
              <a:off x="8119765" y="4316453"/>
              <a:ext cx="3458581" cy="1990705"/>
              <a:chOff x="8119765" y="4316453"/>
              <a:chExt cx="3458581" cy="19907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C2D371C-0FA9-72A7-487C-AF9977FEB9F6}"/>
                  </a:ext>
                </a:extLst>
              </p:cNvPr>
              <p:cNvSpPr/>
              <p:nvPr/>
            </p:nvSpPr>
            <p:spPr>
              <a:xfrm>
                <a:off x="8119766" y="4316453"/>
                <a:ext cx="3458580" cy="19053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0487" name="Picture 10" descr="A group of people in blue uniforms&#10;&#10;Description automatically generated">
                <a:extLst>
                  <a:ext uri="{FF2B5EF4-FFF2-40B4-BE49-F238E27FC236}">
                    <a16:creationId xmlns:a16="http://schemas.microsoft.com/office/drawing/2014/main" id="{5487F8D4-3A63-EE23-8FF7-5EBB5B577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9765" y="4683090"/>
                <a:ext cx="3458581" cy="1624068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4BCA852-1056-B92E-CD2D-C9CF67F92931}"/>
                  </a:ext>
                </a:extLst>
              </p:cNvPr>
              <p:cNvSpPr/>
              <p:nvPr/>
            </p:nvSpPr>
            <p:spPr>
              <a:xfrm>
                <a:off x="9729785" y="4384436"/>
                <a:ext cx="238540" cy="230672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D78332-CB75-1219-2328-81993C2E7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9055" y="0"/>
              <a:ext cx="0" cy="4384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CB89BEF-E2C9-2F5E-0F94-725219434921}"/>
                </a:ext>
              </a:extLst>
            </p:cNvPr>
            <p:cNvSpPr/>
            <p:nvPr/>
          </p:nvSpPr>
          <p:spPr>
            <a:xfrm>
              <a:off x="9640957" y="4154557"/>
              <a:ext cx="278443" cy="178975"/>
            </a:xfrm>
            <a:custGeom>
              <a:avLst/>
              <a:gdLst>
                <a:gd name="connsiteX0" fmla="*/ 218660 w 278443"/>
                <a:gd name="connsiteY0" fmla="*/ 159026 h 178975"/>
                <a:gd name="connsiteX1" fmla="*/ 109330 w 278443"/>
                <a:gd name="connsiteY1" fmla="*/ 178904 h 178975"/>
                <a:gd name="connsiteX2" fmla="*/ 29817 w 278443"/>
                <a:gd name="connsiteY2" fmla="*/ 119269 h 178975"/>
                <a:gd name="connsiteX3" fmla="*/ 0 w 278443"/>
                <a:gd name="connsiteY3" fmla="*/ 99391 h 178975"/>
                <a:gd name="connsiteX4" fmla="*/ 9939 w 278443"/>
                <a:gd name="connsiteY4" fmla="*/ 39756 h 178975"/>
                <a:gd name="connsiteX5" fmla="*/ 188843 w 278443"/>
                <a:gd name="connsiteY5" fmla="*/ 0 h 178975"/>
                <a:gd name="connsiteX6" fmla="*/ 258417 w 278443"/>
                <a:gd name="connsiteY6" fmla="*/ 19878 h 178975"/>
                <a:gd name="connsiteX7" fmla="*/ 268356 w 278443"/>
                <a:gd name="connsiteY7" fmla="*/ 109330 h 178975"/>
                <a:gd name="connsiteX8" fmla="*/ 248478 w 278443"/>
                <a:gd name="connsiteY8" fmla="*/ 139147 h 178975"/>
                <a:gd name="connsiteX9" fmla="*/ 218660 w 278443"/>
                <a:gd name="connsiteY9" fmla="*/ 159026 h 17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443" h="178975">
                  <a:moveTo>
                    <a:pt x="218660" y="159026"/>
                  </a:moveTo>
                  <a:cubicBezTo>
                    <a:pt x="195469" y="165652"/>
                    <a:pt x="115991" y="180115"/>
                    <a:pt x="109330" y="178904"/>
                  </a:cubicBezTo>
                  <a:cubicBezTo>
                    <a:pt x="71930" y="172104"/>
                    <a:pt x="55579" y="140737"/>
                    <a:pt x="29817" y="119269"/>
                  </a:cubicBezTo>
                  <a:cubicBezTo>
                    <a:pt x="20640" y="111622"/>
                    <a:pt x="9939" y="106017"/>
                    <a:pt x="0" y="99391"/>
                  </a:cubicBezTo>
                  <a:cubicBezTo>
                    <a:pt x="3313" y="79513"/>
                    <a:pt x="-4311" y="54006"/>
                    <a:pt x="9939" y="39756"/>
                  </a:cubicBezTo>
                  <a:cubicBezTo>
                    <a:pt x="43760" y="5935"/>
                    <a:pt x="151701" y="3714"/>
                    <a:pt x="188843" y="0"/>
                  </a:cubicBezTo>
                  <a:cubicBezTo>
                    <a:pt x="212034" y="6626"/>
                    <a:pt x="239378" y="5070"/>
                    <a:pt x="258417" y="19878"/>
                  </a:cubicBezTo>
                  <a:cubicBezTo>
                    <a:pt x="287199" y="42263"/>
                    <a:pt x="279689" y="82885"/>
                    <a:pt x="268356" y="109330"/>
                  </a:cubicBezTo>
                  <a:cubicBezTo>
                    <a:pt x="263651" y="120309"/>
                    <a:pt x="253820" y="128463"/>
                    <a:pt x="248478" y="139147"/>
                  </a:cubicBezTo>
                  <a:cubicBezTo>
                    <a:pt x="243793" y="148518"/>
                    <a:pt x="241851" y="152400"/>
                    <a:pt x="218660" y="15902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480" name="Group 20479">
            <a:extLst>
              <a:ext uri="{FF2B5EF4-FFF2-40B4-BE49-F238E27FC236}">
                <a16:creationId xmlns:a16="http://schemas.microsoft.com/office/drawing/2014/main" id="{9D227AAB-81A2-8391-4E99-E2EB89A981FC}"/>
              </a:ext>
            </a:extLst>
          </p:cNvPr>
          <p:cNvGrpSpPr/>
          <p:nvPr/>
        </p:nvGrpSpPr>
        <p:grpSpPr>
          <a:xfrm>
            <a:off x="4368355" y="-9835"/>
            <a:ext cx="3001615" cy="6387163"/>
            <a:chOff x="4368355" y="0"/>
            <a:chExt cx="3001615" cy="606270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9688D9-63CF-1BAF-A30F-EFA5FBB83CBF}"/>
                </a:ext>
              </a:extLst>
            </p:cNvPr>
            <p:cNvGrpSpPr/>
            <p:nvPr/>
          </p:nvGrpSpPr>
          <p:grpSpPr>
            <a:xfrm>
              <a:off x="4368355" y="3968469"/>
              <a:ext cx="3001615" cy="2094234"/>
              <a:chOff x="4158059" y="4271331"/>
              <a:chExt cx="3001615" cy="209423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47F61C1-619A-7279-5429-5B62DDC75EC2}"/>
                  </a:ext>
                </a:extLst>
              </p:cNvPr>
              <p:cNvSpPr/>
              <p:nvPr/>
            </p:nvSpPr>
            <p:spPr>
              <a:xfrm>
                <a:off x="4158060" y="4271331"/>
                <a:ext cx="3001614" cy="17852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0486" name="Picture 9" descr="A group of people standing on a brick path&#10;&#10;Description automatically generated">
                <a:extLst>
                  <a:ext uri="{FF2B5EF4-FFF2-40B4-BE49-F238E27FC236}">
                    <a16:creationId xmlns:a16="http://schemas.microsoft.com/office/drawing/2014/main" id="{3F0456DB-2F51-AEC2-13CF-024F1AA69A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8059" y="4619315"/>
                <a:ext cx="3001614" cy="174625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E117F8-4F90-C4A9-E459-F9A5A787E772}"/>
                </a:ext>
              </a:extLst>
            </p:cNvPr>
            <p:cNvSpPr/>
            <p:nvPr/>
          </p:nvSpPr>
          <p:spPr>
            <a:xfrm>
              <a:off x="5749892" y="3998628"/>
              <a:ext cx="238540" cy="23067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88655-65A8-C179-6CD3-B7CB6CA6B0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9162" y="0"/>
              <a:ext cx="0" cy="39986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1167DDE-ACF8-9FC0-0C5B-151E43F5FB31}"/>
                </a:ext>
              </a:extLst>
            </p:cNvPr>
            <p:cNvSpPr/>
            <p:nvPr/>
          </p:nvSpPr>
          <p:spPr>
            <a:xfrm>
              <a:off x="5655209" y="3637722"/>
              <a:ext cx="258617" cy="337930"/>
            </a:xfrm>
            <a:custGeom>
              <a:avLst/>
              <a:gdLst>
                <a:gd name="connsiteX0" fmla="*/ 228756 w 258617"/>
                <a:gd name="connsiteY0" fmla="*/ 327991 h 337930"/>
                <a:gd name="connsiteX1" fmla="*/ 258574 w 258617"/>
                <a:gd name="connsiteY1" fmla="*/ 218661 h 337930"/>
                <a:gd name="connsiteX2" fmla="*/ 238695 w 258617"/>
                <a:gd name="connsiteY2" fmla="*/ 178904 h 337930"/>
                <a:gd name="connsiteX3" fmla="*/ 218817 w 258617"/>
                <a:gd name="connsiteY3" fmla="*/ 99391 h 337930"/>
                <a:gd name="connsiteX4" fmla="*/ 179061 w 258617"/>
                <a:gd name="connsiteY4" fmla="*/ 59635 h 337930"/>
                <a:gd name="connsiteX5" fmla="*/ 49852 w 258617"/>
                <a:gd name="connsiteY5" fmla="*/ 0 h 337930"/>
                <a:gd name="connsiteX6" fmla="*/ 156 w 258617"/>
                <a:gd name="connsiteY6" fmla="*/ 9939 h 337930"/>
                <a:gd name="connsiteX7" fmla="*/ 20034 w 258617"/>
                <a:gd name="connsiteY7" fmla="*/ 139148 h 337930"/>
                <a:gd name="connsiteX8" fmla="*/ 39913 w 258617"/>
                <a:gd name="connsiteY8" fmla="*/ 159026 h 337930"/>
                <a:gd name="connsiteX9" fmla="*/ 59791 w 258617"/>
                <a:gd name="connsiteY9" fmla="*/ 198782 h 337930"/>
                <a:gd name="connsiteX10" fmla="*/ 89608 w 258617"/>
                <a:gd name="connsiteY10" fmla="*/ 208721 h 337930"/>
                <a:gd name="connsiteX11" fmla="*/ 198939 w 258617"/>
                <a:gd name="connsiteY11" fmla="*/ 248478 h 337930"/>
                <a:gd name="connsiteX12" fmla="*/ 248634 w 258617"/>
                <a:gd name="connsiteY12" fmla="*/ 308113 h 337930"/>
                <a:gd name="connsiteX13" fmla="*/ 238695 w 258617"/>
                <a:gd name="connsiteY13" fmla="*/ 337930 h 337930"/>
                <a:gd name="connsiteX14" fmla="*/ 228756 w 258617"/>
                <a:gd name="connsiteY14" fmla="*/ 327991 h 33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617" h="337930">
                  <a:moveTo>
                    <a:pt x="228756" y="327991"/>
                  </a:moveTo>
                  <a:cubicBezTo>
                    <a:pt x="238695" y="291548"/>
                    <a:pt x="256061" y="256352"/>
                    <a:pt x="258574" y="218661"/>
                  </a:cubicBezTo>
                  <a:cubicBezTo>
                    <a:pt x="259560" y="203877"/>
                    <a:pt x="243380" y="192960"/>
                    <a:pt x="238695" y="178904"/>
                  </a:cubicBezTo>
                  <a:cubicBezTo>
                    <a:pt x="230056" y="152986"/>
                    <a:pt x="231035" y="123827"/>
                    <a:pt x="218817" y="99391"/>
                  </a:cubicBezTo>
                  <a:cubicBezTo>
                    <a:pt x="210436" y="82628"/>
                    <a:pt x="194470" y="70303"/>
                    <a:pt x="179061" y="59635"/>
                  </a:cubicBezTo>
                  <a:cubicBezTo>
                    <a:pt x="109016" y="11142"/>
                    <a:pt x="110146" y="15073"/>
                    <a:pt x="49852" y="0"/>
                  </a:cubicBezTo>
                  <a:cubicBezTo>
                    <a:pt x="33287" y="3313"/>
                    <a:pt x="5929" y="-5937"/>
                    <a:pt x="156" y="9939"/>
                  </a:cubicBezTo>
                  <a:cubicBezTo>
                    <a:pt x="-926" y="12914"/>
                    <a:pt x="3362" y="111362"/>
                    <a:pt x="20034" y="139148"/>
                  </a:cubicBezTo>
                  <a:cubicBezTo>
                    <a:pt x="24855" y="147183"/>
                    <a:pt x="33287" y="152400"/>
                    <a:pt x="39913" y="159026"/>
                  </a:cubicBezTo>
                  <a:cubicBezTo>
                    <a:pt x="46539" y="172278"/>
                    <a:pt x="49314" y="188305"/>
                    <a:pt x="59791" y="198782"/>
                  </a:cubicBezTo>
                  <a:cubicBezTo>
                    <a:pt x="67199" y="206190"/>
                    <a:pt x="79573" y="205710"/>
                    <a:pt x="89608" y="208721"/>
                  </a:cubicBezTo>
                  <a:cubicBezTo>
                    <a:pt x="179415" y="235664"/>
                    <a:pt x="133931" y="215975"/>
                    <a:pt x="198939" y="248478"/>
                  </a:cubicBezTo>
                  <a:cubicBezTo>
                    <a:pt x="215504" y="268356"/>
                    <a:pt x="238125" y="284468"/>
                    <a:pt x="248634" y="308113"/>
                  </a:cubicBezTo>
                  <a:cubicBezTo>
                    <a:pt x="252889" y="317687"/>
                    <a:pt x="246103" y="330522"/>
                    <a:pt x="238695" y="337930"/>
                  </a:cubicBezTo>
                  <a:lnTo>
                    <a:pt x="228756" y="32799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635D53-FCF5-FBE8-5AA0-83D0656807F6}"/>
              </a:ext>
            </a:extLst>
          </p:cNvPr>
          <p:cNvGrpSpPr/>
          <p:nvPr/>
        </p:nvGrpSpPr>
        <p:grpSpPr>
          <a:xfrm>
            <a:off x="1174064" y="0"/>
            <a:ext cx="2036763" cy="6424039"/>
            <a:chOff x="1174064" y="0"/>
            <a:chExt cx="2036763" cy="64240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345EFDC-DC61-F610-6D46-7BEC9E60A4BC}"/>
                    </a:ext>
                  </a:extLst>
                </p14:cNvPr>
                <p14:cNvContentPartPr/>
                <p14:nvPr/>
              </p14:nvContentPartPr>
              <p14:xfrm>
                <a:off x="1602612" y="1032263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345EFDC-DC61-F610-6D46-7BEC9E60A4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6492" y="102614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C84C7A-C0FF-5DBB-021F-78C2E65EEF05}"/>
                </a:ext>
              </a:extLst>
            </p:cNvPr>
            <p:cNvGrpSpPr/>
            <p:nvPr/>
          </p:nvGrpSpPr>
          <p:grpSpPr>
            <a:xfrm>
              <a:off x="1174064" y="4518779"/>
              <a:ext cx="2036763" cy="1905260"/>
              <a:chOff x="1034916" y="4162424"/>
              <a:chExt cx="2036763" cy="19052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6A2D15-FB72-3A2B-7DB6-3C922EEF9861}"/>
                  </a:ext>
                </a:extLst>
              </p:cNvPr>
              <p:cNvSpPr/>
              <p:nvPr/>
            </p:nvSpPr>
            <p:spPr>
              <a:xfrm>
                <a:off x="1034916" y="4162424"/>
                <a:ext cx="2036762" cy="1905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0485" name="Picture 8" descr="A deck of playing cards&#10;&#10;Description automatically generated">
                <a:extLst>
                  <a:ext uri="{FF2B5EF4-FFF2-40B4-BE49-F238E27FC236}">
                    <a16:creationId xmlns:a16="http://schemas.microsoft.com/office/drawing/2014/main" id="{5C60C3A8-95E7-75E0-25FF-B464835617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4916" y="4538922"/>
                <a:ext cx="2036763" cy="1528762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E0A3FA-2064-2C73-4264-A44FB00F44FA}"/>
                </a:ext>
              </a:extLst>
            </p:cNvPr>
            <p:cNvSpPr/>
            <p:nvPr/>
          </p:nvSpPr>
          <p:spPr>
            <a:xfrm>
              <a:off x="2073175" y="4601764"/>
              <a:ext cx="238540" cy="23067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9FAD96-99E5-86A1-5E4F-8363F8B8713F}"/>
                </a:ext>
              </a:extLst>
            </p:cNvPr>
            <p:cNvCxnSpPr>
              <a:stCxn id="11" idx="0"/>
            </p:cNvCxnSpPr>
            <p:nvPr/>
          </p:nvCxnSpPr>
          <p:spPr>
            <a:xfrm flipV="1">
              <a:off x="2192445" y="0"/>
              <a:ext cx="0" cy="46017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00A0702-67DB-CD25-3F43-1E222C8F0622}"/>
                </a:ext>
              </a:extLst>
            </p:cNvPr>
            <p:cNvSpPr/>
            <p:nvPr/>
          </p:nvSpPr>
          <p:spPr>
            <a:xfrm>
              <a:off x="2180118" y="4333461"/>
              <a:ext cx="185521" cy="184322"/>
            </a:xfrm>
            <a:custGeom>
              <a:avLst/>
              <a:gdLst>
                <a:gd name="connsiteX0" fmla="*/ 6491 w 185521"/>
                <a:gd name="connsiteY0" fmla="*/ 178904 h 184322"/>
                <a:gd name="connsiteX1" fmla="*/ 26369 w 185521"/>
                <a:gd name="connsiteY1" fmla="*/ 89452 h 184322"/>
                <a:gd name="connsiteX2" fmla="*/ 46247 w 185521"/>
                <a:gd name="connsiteY2" fmla="*/ 29817 h 184322"/>
                <a:gd name="connsiteX3" fmla="*/ 95943 w 185521"/>
                <a:gd name="connsiteY3" fmla="*/ 0 h 184322"/>
                <a:gd name="connsiteX4" fmla="*/ 175456 w 185521"/>
                <a:gd name="connsiteY4" fmla="*/ 9939 h 184322"/>
                <a:gd name="connsiteX5" fmla="*/ 185395 w 185521"/>
                <a:gd name="connsiteY5" fmla="*/ 49696 h 184322"/>
                <a:gd name="connsiteX6" fmla="*/ 155578 w 185521"/>
                <a:gd name="connsiteY6" fmla="*/ 139148 h 184322"/>
                <a:gd name="connsiteX7" fmla="*/ 145639 w 185521"/>
                <a:gd name="connsiteY7" fmla="*/ 168965 h 184322"/>
                <a:gd name="connsiteX8" fmla="*/ 6491 w 185521"/>
                <a:gd name="connsiteY8" fmla="*/ 178904 h 18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521" h="184322">
                  <a:moveTo>
                    <a:pt x="6491" y="178904"/>
                  </a:moveTo>
                  <a:cubicBezTo>
                    <a:pt x="-13387" y="165652"/>
                    <a:pt x="17948" y="117523"/>
                    <a:pt x="26369" y="89452"/>
                  </a:cubicBezTo>
                  <a:cubicBezTo>
                    <a:pt x="32390" y="69382"/>
                    <a:pt x="33383" y="46357"/>
                    <a:pt x="46247" y="29817"/>
                  </a:cubicBezTo>
                  <a:cubicBezTo>
                    <a:pt x="58107" y="14568"/>
                    <a:pt x="79378" y="9939"/>
                    <a:pt x="95943" y="0"/>
                  </a:cubicBezTo>
                  <a:cubicBezTo>
                    <a:pt x="122447" y="3313"/>
                    <a:pt x="152107" y="-3033"/>
                    <a:pt x="175456" y="9939"/>
                  </a:cubicBezTo>
                  <a:cubicBezTo>
                    <a:pt x="187397" y="16573"/>
                    <a:pt x="185395" y="36036"/>
                    <a:pt x="185395" y="49696"/>
                  </a:cubicBezTo>
                  <a:cubicBezTo>
                    <a:pt x="185395" y="123502"/>
                    <a:pt x="179579" y="91146"/>
                    <a:pt x="155578" y="139148"/>
                  </a:cubicBezTo>
                  <a:cubicBezTo>
                    <a:pt x="150893" y="148519"/>
                    <a:pt x="155912" y="166910"/>
                    <a:pt x="145639" y="168965"/>
                  </a:cubicBezTo>
                  <a:cubicBezTo>
                    <a:pt x="100157" y="178061"/>
                    <a:pt x="26369" y="192156"/>
                    <a:pt x="6491" y="178904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slide3.1">
            <a:hlinkClick r:id="" action="ppaction://media"/>
            <a:extLst>
              <a:ext uri="{FF2B5EF4-FFF2-40B4-BE49-F238E27FC236}">
                <a16:creationId xmlns:a16="http://schemas.microsoft.com/office/drawing/2014/main" id="{751FAB8C-B97F-CCF0-1DB2-883D9E523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711305" y="6370636"/>
            <a:ext cx="487363" cy="487363"/>
          </a:xfrm>
          <a:prstGeom prst="rect">
            <a:avLst/>
          </a:prstGeom>
        </p:spPr>
      </p:pic>
      <p:pic>
        <p:nvPicPr>
          <p:cNvPr id="14" name="slide3.2">
            <a:hlinkClick r:id="" action="ppaction://media"/>
            <a:extLst>
              <a:ext uri="{FF2B5EF4-FFF2-40B4-BE49-F238E27FC236}">
                <a16:creationId xmlns:a16="http://schemas.microsoft.com/office/drawing/2014/main" id="{1A6AD839-2814-CFA8-90B7-51DBE70BCC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21" name="slide3.3">
            <a:hlinkClick r:id="" action="ppaction://media"/>
            <a:extLst>
              <a:ext uri="{FF2B5EF4-FFF2-40B4-BE49-F238E27FC236}">
                <a16:creationId xmlns:a16="http://schemas.microsoft.com/office/drawing/2014/main" id="{5D01248D-2342-562C-B750-D6DF3BD0D98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704636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39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8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4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4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4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049"/>
                            </p:stCondLst>
                            <p:childTnLst>
                              <p:par>
                                <p:cTn id="5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444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0.73411 0.004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06" y="20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0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0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9" fill="hold" nodeType="withEffect">
                                  <p:stCondLst>
                                    <p:cond delay="2051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2651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8" presetClass="path" presetSubtype="0" accel="50000" decel="50000" fill="hold" nodeType="withEffect">
                                  <p:stCondLst>
                                    <p:cond delay="2951"/>
                                  </p:stCondLst>
                                  <p:childTnLst>
                                    <p:animMotion origin="layout" path="M -2.29167E-6 -0.05949 L 0.05456 0.3956 L 0.10573 -0.05949 L 0.16029 0.3956 L 0.21511 -0.05949 L 0.26641 0.3956 L 0.3211 -0.05949 L 0.37253 0.3956 L 0.42709 -0.05949 L 0.48164 0.3956 L 0.53321 -0.05949 L 0.58776 0.3956 L 0.63893 -0.05949 L 0.69401 0.3956 L 0.7487 -0.05949 L 0.79974 0.3956 L 0.85495 -0.05949 " pathEditMode="relative" rAng="0" ptsTypes="AAAAAAAAAAAAAAAAA">
                                      <p:cBhvr>
                                        <p:cTn id="81" dur="806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22755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95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6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50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295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6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50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295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6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50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494"/>
                            </p:stCondLst>
                            <p:childTnLst>
                              <p:par>
                                <p:cTn id="9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605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605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05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604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3" grpId="0"/>
      <p:bldP spid="13" grpId="1"/>
      <p:bldP spid="6" grpId="0" animBg="1"/>
      <p:bldP spid="6" grpId="1" animBg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39DC7-D72A-C877-FB05-A44E019F8646}"/>
              </a:ext>
            </a:extLst>
          </p:cNvPr>
          <p:cNvSpPr/>
          <p:nvPr/>
        </p:nvSpPr>
        <p:spPr>
          <a:xfrm>
            <a:off x="1166605" y="402635"/>
            <a:ext cx="985878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Example of SETS in </a:t>
            </a:r>
            <a:r>
              <a:rPr lang="en-US" sz="5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MATHS</a:t>
            </a:r>
            <a:endParaRPr lang="en-GB" sz="5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Suorakulmio 20">
            <a:extLst>
              <a:ext uri="{FF2B5EF4-FFF2-40B4-BE49-F238E27FC236}">
                <a16:creationId xmlns:a16="http://schemas.microsoft.com/office/drawing/2014/main" id="{52887900-3D39-F6FA-F8D2-6B8F6A7BF8E5}"/>
              </a:ext>
            </a:extLst>
          </p:cNvPr>
          <p:cNvSpPr/>
          <p:nvPr/>
        </p:nvSpPr>
        <p:spPr>
          <a:xfrm>
            <a:off x="1166605" y="1690487"/>
            <a:ext cx="9129252" cy="3838731"/>
          </a:xfrm>
          <a:custGeom>
            <a:avLst/>
            <a:gdLst>
              <a:gd name="connsiteX0" fmla="*/ 0 w 9129252"/>
              <a:gd name="connsiteY0" fmla="*/ 0 h 3838731"/>
              <a:gd name="connsiteX1" fmla="*/ 387993 w 9129252"/>
              <a:gd name="connsiteY1" fmla="*/ 0 h 3838731"/>
              <a:gd name="connsiteX2" fmla="*/ 867279 w 9129252"/>
              <a:gd name="connsiteY2" fmla="*/ 0 h 3838731"/>
              <a:gd name="connsiteX3" fmla="*/ 1437857 w 9129252"/>
              <a:gd name="connsiteY3" fmla="*/ 0 h 3838731"/>
              <a:gd name="connsiteX4" fmla="*/ 2191020 w 9129252"/>
              <a:gd name="connsiteY4" fmla="*/ 0 h 3838731"/>
              <a:gd name="connsiteX5" fmla="*/ 2579014 w 9129252"/>
              <a:gd name="connsiteY5" fmla="*/ 0 h 3838731"/>
              <a:gd name="connsiteX6" fmla="*/ 3058299 w 9129252"/>
              <a:gd name="connsiteY6" fmla="*/ 0 h 3838731"/>
              <a:gd name="connsiteX7" fmla="*/ 3537585 w 9129252"/>
              <a:gd name="connsiteY7" fmla="*/ 0 h 3838731"/>
              <a:gd name="connsiteX8" fmla="*/ 4108163 w 9129252"/>
              <a:gd name="connsiteY8" fmla="*/ 0 h 3838731"/>
              <a:gd name="connsiteX9" fmla="*/ 4404864 w 9129252"/>
              <a:gd name="connsiteY9" fmla="*/ 0 h 3838731"/>
              <a:gd name="connsiteX10" fmla="*/ 4884150 w 9129252"/>
              <a:gd name="connsiteY10" fmla="*/ 0 h 3838731"/>
              <a:gd name="connsiteX11" fmla="*/ 5637313 w 9129252"/>
              <a:gd name="connsiteY11" fmla="*/ 0 h 3838731"/>
              <a:gd name="connsiteX12" fmla="*/ 6207891 w 9129252"/>
              <a:gd name="connsiteY12" fmla="*/ 0 h 3838731"/>
              <a:gd name="connsiteX13" fmla="*/ 6961055 w 9129252"/>
              <a:gd name="connsiteY13" fmla="*/ 0 h 3838731"/>
              <a:gd name="connsiteX14" fmla="*/ 7531633 w 9129252"/>
              <a:gd name="connsiteY14" fmla="*/ 0 h 3838731"/>
              <a:gd name="connsiteX15" fmla="*/ 8193504 w 9129252"/>
              <a:gd name="connsiteY15" fmla="*/ 0 h 3838731"/>
              <a:gd name="connsiteX16" fmla="*/ 9129252 w 9129252"/>
              <a:gd name="connsiteY16" fmla="*/ 0 h 3838731"/>
              <a:gd name="connsiteX17" fmla="*/ 9129252 w 9129252"/>
              <a:gd name="connsiteY17" fmla="*/ 548390 h 3838731"/>
              <a:gd name="connsiteX18" fmla="*/ 9129252 w 9129252"/>
              <a:gd name="connsiteY18" fmla="*/ 1096780 h 3838731"/>
              <a:gd name="connsiteX19" fmla="*/ 9129252 w 9129252"/>
              <a:gd name="connsiteY19" fmla="*/ 1606783 h 3838731"/>
              <a:gd name="connsiteX20" fmla="*/ 9129252 w 9129252"/>
              <a:gd name="connsiteY20" fmla="*/ 2116786 h 3838731"/>
              <a:gd name="connsiteX21" fmla="*/ 9129252 w 9129252"/>
              <a:gd name="connsiteY21" fmla="*/ 2626789 h 3838731"/>
              <a:gd name="connsiteX22" fmla="*/ 9129252 w 9129252"/>
              <a:gd name="connsiteY22" fmla="*/ 3098404 h 3838731"/>
              <a:gd name="connsiteX23" fmla="*/ 9129252 w 9129252"/>
              <a:gd name="connsiteY23" fmla="*/ 3838731 h 3838731"/>
              <a:gd name="connsiteX24" fmla="*/ 8649966 w 9129252"/>
              <a:gd name="connsiteY24" fmla="*/ 3838731 h 3838731"/>
              <a:gd name="connsiteX25" fmla="*/ 8353266 w 9129252"/>
              <a:gd name="connsiteY25" fmla="*/ 3838731 h 3838731"/>
              <a:gd name="connsiteX26" fmla="*/ 8056565 w 9129252"/>
              <a:gd name="connsiteY26" fmla="*/ 3838731 h 3838731"/>
              <a:gd name="connsiteX27" fmla="*/ 7394694 w 9129252"/>
              <a:gd name="connsiteY27" fmla="*/ 3838731 h 3838731"/>
              <a:gd name="connsiteX28" fmla="*/ 6824116 w 9129252"/>
              <a:gd name="connsiteY28" fmla="*/ 3838731 h 3838731"/>
              <a:gd name="connsiteX29" fmla="*/ 6070953 w 9129252"/>
              <a:gd name="connsiteY29" fmla="*/ 3838731 h 3838731"/>
              <a:gd name="connsiteX30" fmla="*/ 5774252 w 9129252"/>
              <a:gd name="connsiteY30" fmla="*/ 3838731 h 3838731"/>
              <a:gd name="connsiteX31" fmla="*/ 5386259 w 9129252"/>
              <a:gd name="connsiteY31" fmla="*/ 3838731 h 3838731"/>
              <a:gd name="connsiteX32" fmla="*/ 4724388 w 9129252"/>
              <a:gd name="connsiteY32" fmla="*/ 3838731 h 3838731"/>
              <a:gd name="connsiteX33" fmla="*/ 4427687 w 9129252"/>
              <a:gd name="connsiteY33" fmla="*/ 3838731 h 3838731"/>
              <a:gd name="connsiteX34" fmla="*/ 3674524 w 9129252"/>
              <a:gd name="connsiteY34" fmla="*/ 3838731 h 3838731"/>
              <a:gd name="connsiteX35" fmla="*/ 3012653 w 9129252"/>
              <a:gd name="connsiteY35" fmla="*/ 3838731 h 3838731"/>
              <a:gd name="connsiteX36" fmla="*/ 2533367 w 9129252"/>
              <a:gd name="connsiteY36" fmla="*/ 3838731 h 3838731"/>
              <a:gd name="connsiteX37" fmla="*/ 2236667 w 9129252"/>
              <a:gd name="connsiteY37" fmla="*/ 3838731 h 3838731"/>
              <a:gd name="connsiteX38" fmla="*/ 1666088 w 9129252"/>
              <a:gd name="connsiteY38" fmla="*/ 3838731 h 3838731"/>
              <a:gd name="connsiteX39" fmla="*/ 1186803 w 9129252"/>
              <a:gd name="connsiteY39" fmla="*/ 3838731 h 3838731"/>
              <a:gd name="connsiteX40" fmla="*/ 707517 w 9129252"/>
              <a:gd name="connsiteY40" fmla="*/ 3838731 h 3838731"/>
              <a:gd name="connsiteX41" fmla="*/ 0 w 9129252"/>
              <a:gd name="connsiteY41" fmla="*/ 3838731 h 3838731"/>
              <a:gd name="connsiteX42" fmla="*/ 0 w 9129252"/>
              <a:gd name="connsiteY42" fmla="*/ 3290341 h 3838731"/>
              <a:gd name="connsiteX43" fmla="*/ 0 w 9129252"/>
              <a:gd name="connsiteY43" fmla="*/ 2818725 h 3838731"/>
              <a:gd name="connsiteX44" fmla="*/ 0 w 9129252"/>
              <a:gd name="connsiteY44" fmla="*/ 2385497 h 3838731"/>
              <a:gd name="connsiteX45" fmla="*/ 0 w 9129252"/>
              <a:gd name="connsiteY45" fmla="*/ 1837107 h 3838731"/>
              <a:gd name="connsiteX46" fmla="*/ 0 w 9129252"/>
              <a:gd name="connsiteY46" fmla="*/ 1365491 h 3838731"/>
              <a:gd name="connsiteX47" fmla="*/ 0 w 9129252"/>
              <a:gd name="connsiteY47" fmla="*/ 932263 h 3838731"/>
              <a:gd name="connsiteX48" fmla="*/ 0 w 9129252"/>
              <a:gd name="connsiteY48" fmla="*/ 499035 h 3838731"/>
              <a:gd name="connsiteX49" fmla="*/ 0 w 9129252"/>
              <a:gd name="connsiteY49" fmla="*/ 0 h 38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129252" h="3838731" fill="none" extrusionOk="0">
                <a:moveTo>
                  <a:pt x="0" y="0"/>
                </a:moveTo>
                <a:cubicBezTo>
                  <a:pt x="89625" y="-29095"/>
                  <a:pt x="228106" y="4573"/>
                  <a:pt x="387993" y="0"/>
                </a:cubicBezTo>
                <a:cubicBezTo>
                  <a:pt x="547880" y="-4573"/>
                  <a:pt x="752456" y="3627"/>
                  <a:pt x="867279" y="0"/>
                </a:cubicBezTo>
                <a:cubicBezTo>
                  <a:pt x="982102" y="-3627"/>
                  <a:pt x="1259313" y="20400"/>
                  <a:pt x="1437857" y="0"/>
                </a:cubicBezTo>
                <a:cubicBezTo>
                  <a:pt x="1616401" y="-20400"/>
                  <a:pt x="1903002" y="87873"/>
                  <a:pt x="2191020" y="0"/>
                </a:cubicBezTo>
                <a:cubicBezTo>
                  <a:pt x="2479038" y="-87873"/>
                  <a:pt x="2485348" y="30682"/>
                  <a:pt x="2579014" y="0"/>
                </a:cubicBezTo>
                <a:cubicBezTo>
                  <a:pt x="2672680" y="-30682"/>
                  <a:pt x="2903112" y="26877"/>
                  <a:pt x="3058299" y="0"/>
                </a:cubicBezTo>
                <a:cubicBezTo>
                  <a:pt x="3213487" y="-26877"/>
                  <a:pt x="3339393" y="10028"/>
                  <a:pt x="3537585" y="0"/>
                </a:cubicBezTo>
                <a:cubicBezTo>
                  <a:pt x="3735777" y="-10028"/>
                  <a:pt x="3928654" y="56054"/>
                  <a:pt x="4108163" y="0"/>
                </a:cubicBezTo>
                <a:cubicBezTo>
                  <a:pt x="4287672" y="-56054"/>
                  <a:pt x="4286334" y="33565"/>
                  <a:pt x="4404864" y="0"/>
                </a:cubicBezTo>
                <a:cubicBezTo>
                  <a:pt x="4523394" y="-33565"/>
                  <a:pt x="4682664" y="49554"/>
                  <a:pt x="4884150" y="0"/>
                </a:cubicBezTo>
                <a:cubicBezTo>
                  <a:pt x="5085636" y="-49554"/>
                  <a:pt x="5400494" y="58376"/>
                  <a:pt x="5637313" y="0"/>
                </a:cubicBezTo>
                <a:cubicBezTo>
                  <a:pt x="5874132" y="-58376"/>
                  <a:pt x="5932077" y="29278"/>
                  <a:pt x="6207891" y="0"/>
                </a:cubicBezTo>
                <a:cubicBezTo>
                  <a:pt x="6483705" y="-29278"/>
                  <a:pt x="6774358" y="13553"/>
                  <a:pt x="6961055" y="0"/>
                </a:cubicBezTo>
                <a:cubicBezTo>
                  <a:pt x="7147752" y="-13553"/>
                  <a:pt x="7324421" y="19817"/>
                  <a:pt x="7531633" y="0"/>
                </a:cubicBezTo>
                <a:cubicBezTo>
                  <a:pt x="7738845" y="-19817"/>
                  <a:pt x="7958305" y="32467"/>
                  <a:pt x="8193504" y="0"/>
                </a:cubicBezTo>
                <a:cubicBezTo>
                  <a:pt x="8428703" y="-32467"/>
                  <a:pt x="8724390" y="79070"/>
                  <a:pt x="9129252" y="0"/>
                </a:cubicBezTo>
                <a:cubicBezTo>
                  <a:pt x="9179501" y="154563"/>
                  <a:pt x="9103786" y="337978"/>
                  <a:pt x="9129252" y="548390"/>
                </a:cubicBezTo>
                <a:cubicBezTo>
                  <a:pt x="9154718" y="758802"/>
                  <a:pt x="9068275" y="873612"/>
                  <a:pt x="9129252" y="1096780"/>
                </a:cubicBezTo>
                <a:cubicBezTo>
                  <a:pt x="9190229" y="1319948"/>
                  <a:pt x="9088729" y="1366973"/>
                  <a:pt x="9129252" y="1606783"/>
                </a:cubicBezTo>
                <a:cubicBezTo>
                  <a:pt x="9169775" y="1846593"/>
                  <a:pt x="9088880" y="1960195"/>
                  <a:pt x="9129252" y="2116786"/>
                </a:cubicBezTo>
                <a:cubicBezTo>
                  <a:pt x="9169624" y="2273377"/>
                  <a:pt x="9117817" y="2516402"/>
                  <a:pt x="9129252" y="2626789"/>
                </a:cubicBezTo>
                <a:cubicBezTo>
                  <a:pt x="9140687" y="2737176"/>
                  <a:pt x="9123549" y="2872014"/>
                  <a:pt x="9129252" y="3098404"/>
                </a:cubicBezTo>
                <a:cubicBezTo>
                  <a:pt x="9134955" y="3324795"/>
                  <a:pt x="9096840" y="3631980"/>
                  <a:pt x="9129252" y="3838731"/>
                </a:cubicBezTo>
                <a:cubicBezTo>
                  <a:pt x="8963576" y="3895944"/>
                  <a:pt x="8872590" y="3796610"/>
                  <a:pt x="8649966" y="3838731"/>
                </a:cubicBezTo>
                <a:cubicBezTo>
                  <a:pt x="8427342" y="3880852"/>
                  <a:pt x="8493192" y="3836493"/>
                  <a:pt x="8353266" y="3838731"/>
                </a:cubicBezTo>
                <a:cubicBezTo>
                  <a:pt x="8213340" y="3840969"/>
                  <a:pt x="8146019" y="3834393"/>
                  <a:pt x="8056565" y="3838731"/>
                </a:cubicBezTo>
                <a:cubicBezTo>
                  <a:pt x="7967111" y="3843069"/>
                  <a:pt x="7557822" y="3817072"/>
                  <a:pt x="7394694" y="3838731"/>
                </a:cubicBezTo>
                <a:cubicBezTo>
                  <a:pt x="7231566" y="3860390"/>
                  <a:pt x="7000263" y="3833808"/>
                  <a:pt x="6824116" y="3838731"/>
                </a:cubicBezTo>
                <a:cubicBezTo>
                  <a:pt x="6647969" y="3843654"/>
                  <a:pt x="6357954" y="3750097"/>
                  <a:pt x="6070953" y="3838731"/>
                </a:cubicBezTo>
                <a:cubicBezTo>
                  <a:pt x="5783952" y="3927365"/>
                  <a:pt x="5869580" y="3824692"/>
                  <a:pt x="5774252" y="3838731"/>
                </a:cubicBezTo>
                <a:cubicBezTo>
                  <a:pt x="5678924" y="3852770"/>
                  <a:pt x="5509094" y="3807045"/>
                  <a:pt x="5386259" y="3838731"/>
                </a:cubicBezTo>
                <a:cubicBezTo>
                  <a:pt x="5263424" y="3870417"/>
                  <a:pt x="4937367" y="3768087"/>
                  <a:pt x="4724388" y="3838731"/>
                </a:cubicBezTo>
                <a:cubicBezTo>
                  <a:pt x="4511409" y="3909375"/>
                  <a:pt x="4488324" y="3811864"/>
                  <a:pt x="4427687" y="3838731"/>
                </a:cubicBezTo>
                <a:cubicBezTo>
                  <a:pt x="4367050" y="3865598"/>
                  <a:pt x="3830512" y="3803915"/>
                  <a:pt x="3674524" y="3838731"/>
                </a:cubicBezTo>
                <a:cubicBezTo>
                  <a:pt x="3518536" y="3873547"/>
                  <a:pt x="3220543" y="3798726"/>
                  <a:pt x="3012653" y="3838731"/>
                </a:cubicBezTo>
                <a:cubicBezTo>
                  <a:pt x="2804763" y="3878736"/>
                  <a:pt x="2686372" y="3796027"/>
                  <a:pt x="2533367" y="3838731"/>
                </a:cubicBezTo>
                <a:cubicBezTo>
                  <a:pt x="2380362" y="3881435"/>
                  <a:pt x="2301574" y="3808377"/>
                  <a:pt x="2236667" y="3838731"/>
                </a:cubicBezTo>
                <a:cubicBezTo>
                  <a:pt x="2171760" y="3869085"/>
                  <a:pt x="1888451" y="3835450"/>
                  <a:pt x="1666088" y="3838731"/>
                </a:cubicBezTo>
                <a:cubicBezTo>
                  <a:pt x="1443725" y="3842012"/>
                  <a:pt x="1410818" y="3837364"/>
                  <a:pt x="1186803" y="3838731"/>
                </a:cubicBezTo>
                <a:cubicBezTo>
                  <a:pt x="962788" y="3840098"/>
                  <a:pt x="919310" y="3799164"/>
                  <a:pt x="707517" y="3838731"/>
                </a:cubicBezTo>
                <a:cubicBezTo>
                  <a:pt x="495724" y="3878298"/>
                  <a:pt x="222472" y="3819039"/>
                  <a:pt x="0" y="3838731"/>
                </a:cubicBezTo>
                <a:cubicBezTo>
                  <a:pt x="-46187" y="3724672"/>
                  <a:pt x="64522" y="3550636"/>
                  <a:pt x="0" y="3290341"/>
                </a:cubicBezTo>
                <a:cubicBezTo>
                  <a:pt x="-64522" y="3030046"/>
                  <a:pt x="44391" y="3036210"/>
                  <a:pt x="0" y="2818725"/>
                </a:cubicBezTo>
                <a:cubicBezTo>
                  <a:pt x="-44391" y="2601240"/>
                  <a:pt x="51444" y="2547650"/>
                  <a:pt x="0" y="2385497"/>
                </a:cubicBezTo>
                <a:cubicBezTo>
                  <a:pt x="-51444" y="2223344"/>
                  <a:pt x="26913" y="2048018"/>
                  <a:pt x="0" y="1837107"/>
                </a:cubicBezTo>
                <a:cubicBezTo>
                  <a:pt x="-26913" y="1626196"/>
                  <a:pt x="246" y="1594174"/>
                  <a:pt x="0" y="1365491"/>
                </a:cubicBezTo>
                <a:cubicBezTo>
                  <a:pt x="-246" y="1136808"/>
                  <a:pt x="47977" y="1091579"/>
                  <a:pt x="0" y="932263"/>
                </a:cubicBezTo>
                <a:cubicBezTo>
                  <a:pt x="-47977" y="772947"/>
                  <a:pt x="32608" y="634848"/>
                  <a:pt x="0" y="499035"/>
                </a:cubicBezTo>
                <a:cubicBezTo>
                  <a:pt x="-32608" y="363222"/>
                  <a:pt x="9258" y="137461"/>
                  <a:pt x="0" y="0"/>
                </a:cubicBezTo>
                <a:close/>
              </a:path>
              <a:path w="9129252" h="3838731" stroke="0" extrusionOk="0">
                <a:moveTo>
                  <a:pt x="0" y="0"/>
                </a:moveTo>
                <a:cubicBezTo>
                  <a:pt x="158400" y="-27515"/>
                  <a:pt x="274517" y="44409"/>
                  <a:pt x="387993" y="0"/>
                </a:cubicBezTo>
                <a:cubicBezTo>
                  <a:pt x="501469" y="-44409"/>
                  <a:pt x="669437" y="7844"/>
                  <a:pt x="867279" y="0"/>
                </a:cubicBezTo>
                <a:cubicBezTo>
                  <a:pt x="1065121" y="-7844"/>
                  <a:pt x="1263405" y="58488"/>
                  <a:pt x="1529150" y="0"/>
                </a:cubicBezTo>
                <a:cubicBezTo>
                  <a:pt x="1794895" y="-58488"/>
                  <a:pt x="1983132" y="26771"/>
                  <a:pt x="2099728" y="0"/>
                </a:cubicBezTo>
                <a:cubicBezTo>
                  <a:pt x="2216324" y="-26771"/>
                  <a:pt x="2370636" y="2356"/>
                  <a:pt x="2487721" y="0"/>
                </a:cubicBezTo>
                <a:cubicBezTo>
                  <a:pt x="2604806" y="-2356"/>
                  <a:pt x="2720056" y="39492"/>
                  <a:pt x="2875714" y="0"/>
                </a:cubicBezTo>
                <a:cubicBezTo>
                  <a:pt x="3031372" y="-39492"/>
                  <a:pt x="3241805" y="52950"/>
                  <a:pt x="3355000" y="0"/>
                </a:cubicBezTo>
                <a:cubicBezTo>
                  <a:pt x="3468195" y="-52950"/>
                  <a:pt x="3507430" y="26324"/>
                  <a:pt x="3651701" y="0"/>
                </a:cubicBezTo>
                <a:cubicBezTo>
                  <a:pt x="3795972" y="-26324"/>
                  <a:pt x="4217342" y="41946"/>
                  <a:pt x="4404864" y="0"/>
                </a:cubicBezTo>
                <a:cubicBezTo>
                  <a:pt x="4592386" y="-41946"/>
                  <a:pt x="4941147" y="134"/>
                  <a:pt x="5158027" y="0"/>
                </a:cubicBezTo>
                <a:cubicBezTo>
                  <a:pt x="5374907" y="-134"/>
                  <a:pt x="5536407" y="13762"/>
                  <a:pt x="5637313" y="0"/>
                </a:cubicBezTo>
                <a:cubicBezTo>
                  <a:pt x="5738219" y="-13762"/>
                  <a:pt x="5897521" y="22229"/>
                  <a:pt x="6025306" y="0"/>
                </a:cubicBezTo>
                <a:cubicBezTo>
                  <a:pt x="6153091" y="-22229"/>
                  <a:pt x="6257633" y="13814"/>
                  <a:pt x="6322007" y="0"/>
                </a:cubicBezTo>
                <a:cubicBezTo>
                  <a:pt x="6386381" y="-13814"/>
                  <a:pt x="6602989" y="37832"/>
                  <a:pt x="6801293" y="0"/>
                </a:cubicBezTo>
                <a:cubicBezTo>
                  <a:pt x="6999597" y="-37832"/>
                  <a:pt x="7166902" y="7724"/>
                  <a:pt x="7280578" y="0"/>
                </a:cubicBezTo>
                <a:cubicBezTo>
                  <a:pt x="7394254" y="-7724"/>
                  <a:pt x="7654372" y="49863"/>
                  <a:pt x="7851157" y="0"/>
                </a:cubicBezTo>
                <a:cubicBezTo>
                  <a:pt x="8047942" y="-49863"/>
                  <a:pt x="8183535" y="21879"/>
                  <a:pt x="8421735" y="0"/>
                </a:cubicBezTo>
                <a:cubicBezTo>
                  <a:pt x="8659935" y="-21879"/>
                  <a:pt x="8946873" y="44960"/>
                  <a:pt x="9129252" y="0"/>
                </a:cubicBezTo>
                <a:cubicBezTo>
                  <a:pt x="9170679" y="217193"/>
                  <a:pt x="9122258" y="372821"/>
                  <a:pt x="9129252" y="625165"/>
                </a:cubicBezTo>
                <a:cubicBezTo>
                  <a:pt x="9136246" y="877510"/>
                  <a:pt x="9082139" y="1040032"/>
                  <a:pt x="9129252" y="1173555"/>
                </a:cubicBezTo>
                <a:cubicBezTo>
                  <a:pt x="9176365" y="1307078"/>
                  <a:pt x="9126906" y="1416426"/>
                  <a:pt x="9129252" y="1645170"/>
                </a:cubicBezTo>
                <a:cubicBezTo>
                  <a:pt x="9131598" y="1873914"/>
                  <a:pt x="9095415" y="2143977"/>
                  <a:pt x="9129252" y="2270335"/>
                </a:cubicBezTo>
                <a:cubicBezTo>
                  <a:pt x="9163089" y="2396693"/>
                  <a:pt x="9115290" y="2592132"/>
                  <a:pt x="9129252" y="2703563"/>
                </a:cubicBezTo>
                <a:cubicBezTo>
                  <a:pt x="9143214" y="2814994"/>
                  <a:pt x="9095307" y="2929742"/>
                  <a:pt x="9129252" y="3136792"/>
                </a:cubicBezTo>
                <a:cubicBezTo>
                  <a:pt x="9163197" y="3343842"/>
                  <a:pt x="9045776" y="3613810"/>
                  <a:pt x="9129252" y="3838731"/>
                </a:cubicBezTo>
                <a:cubicBezTo>
                  <a:pt x="9024760" y="3865117"/>
                  <a:pt x="8906914" y="3828481"/>
                  <a:pt x="8832551" y="3838731"/>
                </a:cubicBezTo>
                <a:cubicBezTo>
                  <a:pt x="8758188" y="3848981"/>
                  <a:pt x="8439641" y="3828997"/>
                  <a:pt x="8261973" y="3838731"/>
                </a:cubicBezTo>
                <a:cubicBezTo>
                  <a:pt x="8084305" y="3848465"/>
                  <a:pt x="8012510" y="3793511"/>
                  <a:pt x="7782687" y="3838731"/>
                </a:cubicBezTo>
                <a:cubicBezTo>
                  <a:pt x="7552864" y="3883951"/>
                  <a:pt x="7371109" y="3782139"/>
                  <a:pt x="7029524" y="3838731"/>
                </a:cubicBezTo>
                <a:cubicBezTo>
                  <a:pt x="6687939" y="3895323"/>
                  <a:pt x="6722853" y="3807906"/>
                  <a:pt x="6641531" y="3838731"/>
                </a:cubicBezTo>
                <a:cubicBezTo>
                  <a:pt x="6560209" y="3869556"/>
                  <a:pt x="6310620" y="3811680"/>
                  <a:pt x="6162245" y="3838731"/>
                </a:cubicBezTo>
                <a:cubicBezTo>
                  <a:pt x="6013870" y="3865782"/>
                  <a:pt x="5945184" y="3821593"/>
                  <a:pt x="5865544" y="3838731"/>
                </a:cubicBezTo>
                <a:cubicBezTo>
                  <a:pt x="5785904" y="3855869"/>
                  <a:pt x="5662878" y="3814062"/>
                  <a:pt x="5477551" y="3838731"/>
                </a:cubicBezTo>
                <a:cubicBezTo>
                  <a:pt x="5292224" y="3863400"/>
                  <a:pt x="4952606" y="3782454"/>
                  <a:pt x="4815680" y="3838731"/>
                </a:cubicBezTo>
                <a:cubicBezTo>
                  <a:pt x="4678754" y="3895008"/>
                  <a:pt x="4459219" y="3816839"/>
                  <a:pt x="4153810" y="3838731"/>
                </a:cubicBezTo>
                <a:cubicBezTo>
                  <a:pt x="3848401" y="3860623"/>
                  <a:pt x="3786769" y="3802618"/>
                  <a:pt x="3491939" y="3838731"/>
                </a:cubicBezTo>
                <a:cubicBezTo>
                  <a:pt x="3197109" y="3874844"/>
                  <a:pt x="3274035" y="3833536"/>
                  <a:pt x="3195238" y="3838731"/>
                </a:cubicBezTo>
                <a:cubicBezTo>
                  <a:pt x="3116441" y="3843926"/>
                  <a:pt x="2675805" y="3801026"/>
                  <a:pt x="2533367" y="3838731"/>
                </a:cubicBezTo>
                <a:cubicBezTo>
                  <a:pt x="2390929" y="3876436"/>
                  <a:pt x="2381572" y="3809795"/>
                  <a:pt x="2236667" y="3838731"/>
                </a:cubicBezTo>
                <a:cubicBezTo>
                  <a:pt x="2091762" y="3867667"/>
                  <a:pt x="1769625" y="3784679"/>
                  <a:pt x="1574796" y="3838731"/>
                </a:cubicBezTo>
                <a:cubicBezTo>
                  <a:pt x="1379967" y="3892783"/>
                  <a:pt x="1373453" y="3792972"/>
                  <a:pt x="1186803" y="3838731"/>
                </a:cubicBezTo>
                <a:cubicBezTo>
                  <a:pt x="1000153" y="3884490"/>
                  <a:pt x="1037446" y="3804796"/>
                  <a:pt x="890102" y="3838731"/>
                </a:cubicBezTo>
                <a:cubicBezTo>
                  <a:pt x="742758" y="3872666"/>
                  <a:pt x="629683" y="3820479"/>
                  <a:pt x="502109" y="3838731"/>
                </a:cubicBezTo>
                <a:cubicBezTo>
                  <a:pt x="374535" y="3856983"/>
                  <a:pt x="206234" y="3833010"/>
                  <a:pt x="0" y="3838731"/>
                </a:cubicBezTo>
                <a:cubicBezTo>
                  <a:pt x="-13774" y="3708779"/>
                  <a:pt x="55004" y="3449140"/>
                  <a:pt x="0" y="3290341"/>
                </a:cubicBezTo>
                <a:cubicBezTo>
                  <a:pt x="-55004" y="3131542"/>
                  <a:pt x="61093" y="2861679"/>
                  <a:pt x="0" y="2703563"/>
                </a:cubicBezTo>
                <a:cubicBezTo>
                  <a:pt x="-61093" y="2545447"/>
                  <a:pt x="53020" y="2288813"/>
                  <a:pt x="0" y="2078399"/>
                </a:cubicBezTo>
                <a:cubicBezTo>
                  <a:pt x="-53020" y="1867985"/>
                  <a:pt x="44710" y="1784295"/>
                  <a:pt x="0" y="1491621"/>
                </a:cubicBezTo>
                <a:cubicBezTo>
                  <a:pt x="-44710" y="1198947"/>
                  <a:pt x="37184" y="1159740"/>
                  <a:pt x="0" y="981618"/>
                </a:cubicBezTo>
                <a:cubicBezTo>
                  <a:pt x="-37184" y="803496"/>
                  <a:pt x="96578" y="440289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CFF12E-4781-ADB3-A0B3-69DC3BE68271}"/>
                  </a:ext>
                </a:extLst>
              </p:cNvPr>
              <p:cNvSpPr txBox="1"/>
              <p:nvPr/>
            </p:nvSpPr>
            <p:spPr>
              <a:xfrm>
                <a:off x="1292087" y="1858618"/>
                <a:ext cx="8080514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chemeClr val="bg1">
                        <a:lumMod val="95000"/>
                      </a:schemeClr>
                    </a:solidFill>
                    <a:latin typeface="Comic Sans MS" panose="030F0702030302020204" pitchFamily="66" charset="0"/>
                  </a:rPr>
                  <a:t>We give below a few more examples of sets used particularly in mathematics, viz.</a:t>
                </a:r>
              </a:p>
              <a:p>
                <a:endParaRPr lang="en-US" sz="2200" b="1" dirty="0">
                  <a:solidFill>
                    <a:schemeClr val="bg1">
                      <a:lumMod val="95000"/>
                    </a:schemeClr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2200" b="1" dirty="0">
                    <a:solidFill>
                      <a:schemeClr val="bg1">
                        <a:lumMod val="95000"/>
                      </a:schemeClr>
                    </a:solidFill>
                    <a:latin typeface="Comic Sans MS" panose="030F0702030302020204" pitchFamily="66" charset="0"/>
                  </a:rPr>
                  <a:t>N : the set of all natural numbers.</a:t>
                </a:r>
              </a:p>
              <a:p>
                <a:r>
                  <a:rPr lang="en-US" sz="2200" b="1" dirty="0">
                    <a:solidFill>
                      <a:schemeClr val="bg1">
                        <a:lumMod val="95000"/>
                      </a:schemeClr>
                    </a:solidFill>
                    <a:latin typeface="Comic Sans MS" panose="030F0702030302020204" pitchFamily="66" charset="0"/>
                  </a:rPr>
                  <a:t>Z : the set of all integers.</a:t>
                </a:r>
              </a:p>
              <a:p>
                <a:r>
                  <a:rPr lang="en-US" sz="2200" b="1" dirty="0">
                    <a:solidFill>
                      <a:schemeClr val="bg1">
                        <a:lumMod val="95000"/>
                      </a:schemeClr>
                    </a:solidFill>
                    <a:latin typeface="Comic Sans MS" panose="030F0702030302020204" pitchFamily="66" charset="0"/>
                  </a:rPr>
                  <a:t>Q : the set of all rational numbers.</a:t>
                </a:r>
              </a:p>
              <a:p>
                <a:r>
                  <a:rPr lang="en-US" sz="2200" b="1" dirty="0">
                    <a:solidFill>
                      <a:schemeClr val="bg1">
                        <a:lumMod val="95000"/>
                      </a:schemeClr>
                    </a:solidFill>
                    <a:latin typeface="Comic Sans MS" panose="030F0702030302020204" pitchFamily="66" charset="0"/>
                  </a:rPr>
                  <a:t>R : the set of real numbers.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chemeClr val="bg1">
                        <a:lumMod val="95000"/>
                      </a:schemeClr>
                    </a:solidFill>
                    <a:latin typeface="Comic Sans MS" panose="030F0702030302020204" pitchFamily="66" charset="0"/>
                  </a:rPr>
                  <a:t> : the set of positive integers.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chemeClr val="bg1">
                        <a:lumMod val="95000"/>
                      </a:schemeClr>
                    </a:solidFill>
                    <a:latin typeface="Comic Sans MS" panose="030F0702030302020204" pitchFamily="66" charset="0"/>
                  </a:rPr>
                  <a:t> : the set of positive rational numbers.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chemeClr val="bg1">
                        <a:lumMod val="95000"/>
                      </a:schemeClr>
                    </a:solidFill>
                    <a:latin typeface="Comic Sans MS" panose="030F0702030302020204" pitchFamily="66" charset="0"/>
                  </a:rPr>
                  <a:t> : the set of positive real numbers.</a:t>
                </a:r>
                <a:endParaRPr lang="en-GB" sz="2200" b="1" dirty="0">
                  <a:solidFill>
                    <a:schemeClr val="bg1">
                      <a:lumMod val="95000"/>
                    </a:schemeClr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CFF12E-4781-ADB3-A0B3-69DC3BE68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7" y="1858618"/>
                <a:ext cx="8080514" cy="3477875"/>
              </a:xfrm>
              <a:prstGeom prst="rect">
                <a:avLst/>
              </a:prstGeom>
              <a:blipFill>
                <a:blip r:embed="rId8"/>
                <a:stretch>
                  <a:fillRect l="-980" t="-1404"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F17C281-08E4-57F7-2D9E-68077F1A6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3235" y="2071738"/>
            <a:ext cx="3838731" cy="383873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B91A773-210E-87F5-1081-7105F9EF3CE3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601454" y="885230"/>
            <a:ext cx="1130300" cy="533400"/>
            <a:chOff x="5565591" y="1390892"/>
            <a:chExt cx="2287832" cy="117868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1E5E890-BAE1-5460-6A6F-940913E4C784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2835382-2E03-E797-27B7-EA8B8F81F953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0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93E193-C33B-2547-999A-DABAC9D05025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0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488CA99-04ED-7ACF-3945-9D6A7275EC83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6" name="slide4.1">
            <a:hlinkClick r:id="" action="ppaction://media"/>
            <a:extLst>
              <a:ext uri="{FF2B5EF4-FFF2-40B4-BE49-F238E27FC236}">
                <a16:creationId xmlns:a16="http://schemas.microsoft.com/office/drawing/2014/main" id="{EE22C2A5-9021-3341-926E-67AE881F9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62727" y="6370636"/>
            <a:ext cx="487363" cy="487363"/>
          </a:xfrm>
          <a:prstGeom prst="rect">
            <a:avLst/>
          </a:prstGeom>
        </p:spPr>
      </p:pic>
      <p:pic>
        <p:nvPicPr>
          <p:cNvPr id="7" name="slide4.2">
            <a:hlinkClick r:id="" action="ppaction://media"/>
            <a:extLst>
              <a:ext uri="{FF2B5EF4-FFF2-40B4-BE49-F238E27FC236}">
                <a16:creationId xmlns:a16="http://schemas.microsoft.com/office/drawing/2014/main" id="{180A4820-84A6-5A72-83A3-D19A8A8DCD8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62727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355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8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-0.0595 L 0.05456 0.69375 L 0.10573 -0.0595 L 0.16029 0.69375 L 0.21511 -0.0595 L 0.26641 0.69375 L 0.3211 -0.0595 L 0.37253 0.69375 L 0.42709 -0.0595 L 0.48164 0.69375 L 0.53321 -0.0595 L 0.58776 0.69375 L 0.63894 -0.0595 L 0.69401 0.69375 L 0.7487 -0.0595 L 0.79974 0.69375 L 0.85495 -0.0595 " pathEditMode="relative" rAng="0" ptsTypes="AAAAAAAAAAAAAAAAA">
                                      <p:cBhvr>
                                        <p:cTn id="31" dur="2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766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99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995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95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2" grpId="1"/>
      <p:bldP spid="3" grpId="0" animBg="1"/>
      <p:bldP spid="3" grpId="1" animBg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orakulmio 20">
            <a:extLst>
              <a:ext uri="{FF2B5EF4-FFF2-40B4-BE49-F238E27FC236}">
                <a16:creationId xmlns:a16="http://schemas.microsoft.com/office/drawing/2014/main" id="{79FD6061-351B-E79E-F61E-BAE19EEBE25B}"/>
              </a:ext>
            </a:extLst>
          </p:cNvPr>
          <p:cNvSpPr/>
          <p:nvPr/>
        </p:nvSpPr>
        <p:spPr>
          <a:xfrm>
            <a:off x="1437507" y="1558910"/>
            <a:ext cx="9488994" cy="3470290"/>
          </a:xfrm>
          <a:custGeom>
            <a:avLst/>
            <a:gdLst>
              <a:gd name="connsiteX0" fmla="*/ 0 w 9488994"/>
              <a:gd name="connsiteY0" fmla="*/ 0 h 3470290"/>
              <a:gd name="connsiteX1" fmla="*/ 498172 w 9488994"/>
              <a:gd name="connsiteY1" fmla="*/ 0 h 3470290"/>
              <a:gd name="connsiteX2" fmla="*/ 1091234 w 9488994"/>
              <a:gd name="connsiteY2" fmla="*/ 0 h 3470290"/>
              <a:gd name="connsiteX3" fmla="*/ 1684296 w 9488994"/>
              <a:gd name="connsiteY3" fmla="*/ 0 h 3470290"/>
              <a:gd name="connsiteX4" fmla="*/ 2182469 w 9488994"/>
              <a:gd name="connsiteY4" fmla="*/ 0 h 3470290"/>
              <a:gd name="connsiteX5" fmla="*/ 2775531 w 9488994"/>
              <a:gd name="connsiteY5" fmla="*/ 0 h 3470290"/>
              <a:gd name="connsiteX6" fmla="*/ 3558373 w 9488994"/>
              <a:gd name="connsiteY6" fmla="*/ 0 h 3470290"/>
              <a:gd name="connsiteX7" fmla="*/ 3961655 w 9488994"/>
              <a:gd name="connsiteY7" fmla="*/ 0 h 3470290"/>
              <a:gd name="connsiteX8" fmla="*/ 4459827 w 9488994"/>
              <a:gd name="connsiteY8" fmla="*/ 0 h 3470290"/>
              <a:gd name="connsiteX9" fmla="*/ 4957999 w 9488994"/>
              <a:gd name="connsiteY9" fmla="*/ 0 h 3470290"/>
              <a:gd name="connsiteX10" fmla="*/ 5551061 w 9488994"/>
              <a:gd name="connsiteY10" fmla="*/ 0 h 3470290"/>
              <a:gd name="connsiteX11" fmla="*/ 5859454 w 9488994"/>
              <a:gd name="connsiteY11" fmla="*/ 0 h 3470290"/>
              <a:gd name="connsiteX12" fmla="*/ 6357626 w 9488994"/>
              <a:gd name="connsiteY12" fmla="*/ 0 h 3470290"/>
              <a:gd name="connsiteX13" fmla="*/ 7140468 w 9488994"/>
              <a:gd name="connsiteY13" fmla="*/ 0 h 3470290"/>
              <a:gd name="connsiteX14" fmla="*/ 7733530 w 9488994"/>
              <a:gd name="connsiteY14" fmla="*/ 0 h 3470290"/>
              <a:gd name="connsiteX15" fmla="*/ 8516372 w 9488994"/>
              <a:gd name="connsiteY15" fmla="*/ 0 h 3470290"/>
              <a:gd name="connsiteX16" fmla="*/ 9488994 w 9488994"/>
              <a:gd name="connsiteY16" fmla="*/ 0 h 3470290"/>
              <a:gd name="connsiteX17" fmla="*/ 9488994 w 9488994"/>
              <a:gd name="connsiteY17" fmla="*/ 613085 h 3470290"/>
              <a:gd name="connsiteX18" fmla="*/ 9488994 w 9488994"/>
              <a:gd name="connsiteY18" fmla="*/ 1260872 h 3470290"/>
              <a:gd name="connsiteX19" fmla="*/ 9488994 w 9488994"/>
              <a:gd name="connsiteY19" fmla="*/ 1839254 h 3470290"/>
              <a:gd name="connsiteX20" fmla="*/ 9488994 w 9488994"/>
              <a:gd name="connsiteY20" fmla="*/ 2417635 h 3470290"/>
              <a:gd name="connsiteX21" fmla="*/ 9488994 w 9488994"/>
              <a:gd name="connsiteY21" fmla="*/ 2961314 h 3470290"/>
              <a:gd name="connsiteX22" fmla="*/ 9488994 w 9488994"/>
              <a:gd name="connsiteY22" fmla="*/ 3470290 h 3470290"/>
              <a:gd name="connsiteX23" fmla="*/ 8990822 w 9488994"/>
              <a:gd name="connsiteY23" fmla="*/ 3470290 h 3470290"/>
              <a:gd name="connsiteX24" fmla="*/ 8207980 w 9488994"/>
              <a:gd name="connsiteY24" fmla="*/ 3470290 h 3470290"/>
              <a:gd name="connsiteX25" fmla="*/ 7520028 w 9488994"/>
              <a:gd name="connsiteY25" fmla="*/ 3470290 h 3470290"/>
              <a:gd name="connsiteX26" fmla="*/ 7211635 w 9488994"/>
              <a:gd name="connsiteY26" fmla="*/ 3470290 h 3470290"/>
              <a:gd name="connsiteX27" fmla="*/ 6903243 w 9488994"/>
              <a:gd name="connsiteY27" fmla="*/ 3470290 h 3470290"/>
              <a:gd name="connsiteX28" fmla="*/ 6594851 w 9488994"/>
              <a:gd name="connsiteY28" fmla="*/ 3470290 h 3470290"/>
              <a:gd name="connsiteX29" fmla="*/ 5906899 w 9488994"/>
              <a:gd name="connsiteY29" fmla="*/ 3470290 h 3470290"/>
              <a:gd name="connsiteX30" fmla="*/ 5313837 w 9488994"/>
              <a:gd name="connsiteY30" fmla="*/ 3470290 h 3470290"/>
              <a:gd name="connsiteX31" fmla="*/ 4530995 w 9488994"/>
              <a:gd name="connsiteY31" fmla="*/ 3470290 h 3470290"/>
              <a:gd name="connsiteX32" fmla="*/ 4222602 w 9488994"/>
              <a:gd name="connsiteY32" fmla="*/ 3470290 h 3470290"/>
              <a:gd name="connsiteX33" fmla="*/ 3819320 w 9488994"/>
              <a:gd name="connsiteY33" fmla="*/ 3470290 h 3470290"/>
              <a:gd name="connsiteX34" fmla="*/ 3131368 w 9488994"/>
              <a:gd name="connsiteY34" fmla="*/ 3470290 h 3470290"/>
              <a:gd name="connsiteX35" fmla="*/ 2822976 w 9488994"/>
              <a:gd name="connsiteY35" fmla="*/ 3470290 h 3470290"/>
              <a:gd name="connsiteX36" fmla="*/ 2040134 w 9488994"/>
              <a:gd name="connsiteY36" fmla="*/ 3470290 h 3470290"/>
              <a:gd name="connsiteX37" fmla="*/ 1352182 w 9488994"/>
              <a:gd name="connsiteY37" fmla="*/ 3470290 h 3470290"/>
              <a:gd name="connsiteX38" fmla="*/ 854009 w 9488994"/>
              <a:gd name="connsiteY38" fmla="*/ 3470290 h 3470290"/>
              <a:gd name="connsiteX39" fmla="*/ 545617 w 9488994"/>
              <a:gd name="connsiteY39" fmla="*/ 3470290 h 3470290"/>
              <a:gd name="connsiteX40" fmla="*/ 0 w 9488994"/>
              <a:gd name="connsiteY40" fmla="*/ 3470290 h 3470290"/>
              <a:gd name="connsiteX41" fmla="*/ 0 w 9488994"/>
              <a:gd name="connsiteY41" fmla="*/ 2926611 h 3470290"/>
              <a:gd name="connsiteX42" fmla="*/ 0 w 9488994"/>
              <a:gd name="connsiteY42" fmla="*/ 2313527 h 3470290"/>
              <a:gd name="connsiteX43" fmla="*/ 0 w 9488994"/>
              <a:gd name="connsiteY43" fmla="*/ 1804551 h 3470290"/>
              <a:gd name="connsiteX44" fmla="*/ 0 w 9488994"/>
              <a:gd name="connsiteY44" fmla="*/ 1260872 h 3470290"/>
              <a:gd name="connsiteX45" fmla="*/ 0 w 9488994"/>
              <a:gd name="connsiteY45" fmla="*/ 751896 h 3470290"/>
              <a:gd name="connsiteX46" fmla="*/ 0 w 9488994"/>
              <a:gd name="connsiteY46" fmla="*/ 0 h 347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488994" h="3470290" fill="none" extrusionOk="0">
                <a:moveTo>
                  <a:pt x="0" y="0"/>
                </a:moveTo>
                <a:cubicBezTo>
                  <a:pt x="114106" y="-21347"/>
                  <a:pt x="273107" y="19988"/>
                  <a:pt x="498172" y="0"/>
                </a:cubicBezTo>
                <a:cubicBezTo>
                  <a:pt x="723237" y="-19988"/>
                  <a:pt x="869352" y="12443"/>
                  <a:pt x="1091234" y="0"/>
                </a:cubicBezTo>
                <a:cubicBezTo>
                  <a:pt x="1313116" y="-12443"/>
                  <a:pt x="1404903" y="38279"/>
                  <a:pt x="1684296" y="0"/>
                </a:cubicBezTo>
                <a:cubicBezTo>
                  <a:pt x="1963689" y="-38279"/>
                  <a:pt x="2058344" y="2705"/>
                  <a:pt x="2182469" y="0"/>
                </a:cubicBezTo>
                <a:cubicBezTo>
                  <a:pt x="2306594" y="-2705"/>
                  <a:pt x="2508139" y="22456"/>
                  <a:pt x="2775531" y="0"/>
                </a:cubicBezTo>
                <a:cubicBezTo>
                  <a:pt x="3042923" y="-22456"/>
                  <a:pt x="3384891" y="2604"/>
                  <a:pt x="3558373" y="0"/>
                </a:cubicBezTo>
                <a:cubicBezTo>
                  <a:pt x="3731855" y="-2604"/>
                  <a:pt x="3784007" y="44841"/>
                  <a:pt x="3961655" y="0"/>
                </a:cubicBezTo>
                <a:cubicBezTo>
                  <a:pt x="4139303" y="-44841"/>
                  <a:pt x="4243476" y="46464"/>
                  <a:pt x="4459827" y="0"/>
                </a:cubicBezTo>
                <a:cubicBezTo>
                  <a:pt x="4676178" y="-46464"/>
                  <a:pt x="4828067" y="48140"/>
                  <a:pt x="4957999" y="0"/>
                </a:cubicBezTo>
                <a:cubicBezTo>
                  <a:pt x="5087931" y="-48140"/>
                  <a:pt x="5398425" y="13967"/>
                  <a:pt x="5551061" y="0"/>
                </a:cubicBezTo>
                <a:cubicBezTo>
                  <a:pt x="5703697" y="-13967"/>
                  <a:pt x="5721688" y="174"/>
                  <a:pt x="5859454" y="0"/>
                </a:cubicBezTo>
                <a:cubicBezTo>
                  <a:pt x="5997220" y="-174"/>
                  <a:pt x="6198587" y="43774"/>
                  <a:pt x="6357626" y="0"/>
                </a:cubicBezTo>
                <a:cubicBezTo>
                  <a:pt x="6516665" y="-43774"/>
                  <a:pt x="6800479" y="1193"/>
                  <a:pt x="7140468" y="0"/>
                </a:cubicBezTo>
                <a:cubicBezTo>
                  <a:pt x="7480457" y="-1193"/>
                  <a:pt x="7450370" y="67068"/>
                  <a:pt x="7733530" y="0"/>
                </a:cubicBezTo>
                <a:cubicBezTo>
                  <a:pt x="8016690" y="-67068"/>
                  <a:pt x="8312427" y="32898"/>
                  <a:pt x="8516372" y="0"/>
                </a:cubicBezTo>
                <a:cubicBezTo>
                  <a:pt x="8720317" y="-32898"/>
                  <a:pt x="9104810" y="64392"/>
                  <a:pt x="9488994" y="0"/>
                </a:cubicBezTo>
                <a:cubicBezTo>
                  <a:pt x="9550071" y="303108"/>
                  <a:pt x="9438759" y="471849"/>
                  <a:pt x="9488994" y="613085"/>
                </a:cubicBezTo>
                <a:cubicBezTo>
                  <a:pt x="9539229" y="754321"/>
                  <a:pt x="9412035" y="1053884"/>
                  <a:pt x="9488994" y="1260872"/>
                </a:cubicBezTo>
                <a:cubicBezTo>
                  <a:pt x="9565953" y="1467860"/>
                  <a:pt x="9450865" y="1572780"/>
                  <a:pt x="9488994" y="1839254"/>
                </a:cubicBezTo>
                <a:cubicBezTo>
                  <a:pt x="9527123" y="2105728"/>
                  <a:pt x="9435404" y="2177361"/>
                  <a:pt x="9488994" y="2417635"/>
                </a:cubicBezTo>
                <a:cubicBezTo>
                  <a:pt x="9542584" y="2657909"/>
                  <a:pt x="9474488" y="2693150"/>
                  <a:pt x="9488994" y="2961314"/>
                </a:cubicBezTo>
                <a:cubicBezTo>
                  <a:pt x="9503500" y="3229478"/>
                  <a:pt x="9447021" y="3364692"/>
                  <a:pt x="9488994" y="3470290"/>
                </a:cubicBezTo>
                <a:cubicBezTo>
                  <a:pt x="9291992" y="3481819"/>
                  <a:pt x="9090506" y="3459409"/>
                  <a:pt x="8990822" y="3470290"/>
                </a:cubicBezTo>
                <a:cubicBezTo>
                  <a:pt x="8891138" y="3481171"/>
                  <a:pt x="8524925" y="3457030"/>
                  <a:pt x="8207980" y="3470290"/>
                </a:cubicBezTo>
                <a:cubicBezTo>
                  <a:pt x="7891035" y="3483550"/>
                  <a:pt x="7764057" y="3418928"/>
                  <a:pt x="7520028" y="3470290"/>
                </a:cubicBezTo>
                <a:cubicBezTo>
                  <a:pt x="7275999" y="3521652"/>
                  <a:pt x="7343346" y="3456389"/>
                  <a:pt x="7211635" y="3470290"/>
                </a:cubicBezTo>
                <a:cubicBezTo>
                  <a:pt x="7079924" y="3484191"/>
                  <a:pt x="7009140" y="3458217"/>
                  <a:pt x="6903243" y="3470290"/>
                </a:cubicBezTo>
                <a:cubicBezTo>
                  <a:pt x="6797346" y="3482363"/>
                  <a:pt x="6677345" y="3441570"/>
                  <a:pt x="6594851" y="3470290"/>
                </a:cubicBezTo>
                <a:cubicBezTo>
                  <a:pt x="6512357" y="3499010"/>
                  <a:pt x="6119777" y="3431772"/>
                  <a:pt x="5906899" y="3470290"/>
                </a:cubicBezTo>
                <a:cubicBezTo>
                  <a:pt x="5694021" y="3508808"/>
                  <a:pt x="5555387" y="3468117"/>
                  <a:pt x="5313837" y="3470290"/>
                </a:cubicBezTo>
                <a:cubicBezTo>
                  <a:pt x="5072287" y="3472463"/>
                  <a:pt x="4898504" y="3460359"/>
                  <a:pt x="4530995" y="3470290"/>
                </a:cubicBezTo>
                <a:cubicBezTo>
                  <a:pt x="4163486" y="3480221"/>
                  <a:pt x="4285230" y="3443378"/>
                  <a:pt x="4222602" y="3470290"/>
                </a:cubicBezTo>
                <a:cubicBezTo>
                  <a:pt x="4159974" y="3497202"/>
                  <a:pt x="4015655" y="3424633"/>
                  <a:pt x="3819320" y="3470290"/>
                </a:cubicBezTo>
                <a:cubicBezTo>
                  <a:pt x="3622985" y="3515947"/>
                  <a:pt x="3475296" y="3396482"/>
                  <a:pt x="3131368" y="3470290"/>
                </a:cubicBezTo>
                <a:cubicBezTo>
                  <a:pt x="2787440" y="3544098"/>
                  <a:pt x="2931396" y="3467464"/>
                  <a:pt x="2822976" y="3470290"/>
                </a:cubicBezTo>
                <a:cubicBezTo>
                  <a:pt x="2714556" y="3473116"/>
                  <a:pt x="2381467" y="3452867"/>
                  <a:pt x="2040134" y="3470290"/>
                </a:cubicBezTo>
                <a:cubicBezTo>
                  <a:pt x="1698801" y="3487713"/>
                  <a:pt x="1647784" y="3397498"/>
                  <a:pt x="1352182" y="3470290"/>
                </a:cubicBezTo>
                <a:cubicBezTo>
                  <a:pt x="1056580" y="3543082"/>
                  <a:pt x="1033743" y="3426775"/>
                  <a:pt x="854009" y="3470290"/>
                </a:cubicBezTo>
                <a:cubicBezTo>
                  <a:pt x="674275" y="3513805"/>
                  <a:pt x="674027" y="3451434"/>
                  <a:pt x="545617" y="3470290"/>
                </a:cubicBezTo>
                <a:cubicBezTo>
                  <a:pt x="417207" y="3489146"/>
                  <a:pt x="137700" y="3404945"/>
                  <a:pt x="0" y="3470290"/>
                </a:cubicBezTo>
                <a:cubicBezTo>
                  <a:pt x="-36009" y="3333906"/>
                  <a:pt x="47563" y="3178294"/>
                  <a:pt x="0" y="2926611"/>
                </a:cubicBezTo>
                <a:cubicBezTo>
                  <a:pt x="-47563" y="2674928"/>
                  <a:pt x="1706" y="2546522"/>
                  <a:pt x="0" y="2313527"/>
                </a:cubicBezTo>
                <a:cubicBezTo>
                  <a:pt x="-1706" y="2080532"/>
                  <a:pt x="52425" y="2026159"/>
                  <a:pt x="0" y="1804551"/>
                </a:cubicBezTo>
                <a:cubicBezTo>
                  <a:pt x="-52425" y="1582943"/>
                  <a:pt x="35884" y="1446638"/>
                  <a:pt x="0" y="1260872"/>
                </a:cubicBezTo>
                <a:cubicBezTo>
                  <a:pt x="-35884" y="1075106"/>
                  <a:pt x="20410" y="967952"/>
                  <a:pt x="0" y="751896"/>
                </a:cubicBezTo>
                <a:cubicBezTo>
                  <a:pt x="-20410" y="535840"/>
                  <a:pt x="305" y="216083"/>
                  <a:pt x="0" y="0"/>
                </a:cubicBezTo>
                <a:close/>
              </a:path>
              <a:path w="9488994" h="3470290" stroke="0" extrusionOk="0">
                <a:moveTo>
                  <a:pt x="0" y="0"/>
                </a:moveTo>
                <a:cubicBezTo>
                  <a:pt x="138219" y="-23738"/>
                  <a:pt x="263723" y="21060"/>
                  <a:pt x="403282" y="0"/>
                </a:cubicBezTo>
                <a:cubicBezTo>
                  <a:pt x="542841" y="-21060"/>
                  <a:pt x="738154" y="43331"/>
                  <a:pt x="901454" y="0"/>
                </a:cubicBezTo>
                <a:cubicBezTo>
                  <a:pt x="1064754" y="-43331"/>
                  <a:pt x="1365299" y="43403"/>
                  <a:pt x="1589406" y="0"/>
                </a:cubicBezTo>
                <a:cubicBezTo>
                  <a:pt x="1813513" y="-43403"/>
                  <a:pt x="1915688" y="60305"/>
                  <a:pt x="2182469" y="0"/>
                </a:cubicBezTo>
                <a:cubicBezTo>
                  <a:pt x="2449250" y="-60305"/>
                  <a:pt x="2485835" y="35607"/>
                  <a:pt x="2585751" y="0"/>
                </a:cubicBezTo>
                <a:cubicBezTo>
                  <a:pt x="2685667" y="-35607"/>
                  <a:pt x="2842861" y="395"/>
                  <a:pt x="2989033" y="0"/>
                </a:cubicBezTo>
                <a:cubicBezTo>
                  <a:pt x="3135205" y="-395"/>
                  <a:pt x="3338531" y="37989"/>
                  <a:pt x="3487205" y="0"/>
                </a:cubicBezTo>
                <a:cubicBezTo>
                  <a:pt x="3635879" y="-37989"/>
                  <a:pt x="3703728" y="14964"/>
                  <a:pt x="3795598" y="0"/>
                </a:cubicBezTo>
                <a:cubicBezTo>
                  <a:pt x="3887468" y="-14964"/>
                  <a:pt x="4272721" y="84472"/>
                  <a:pt x="4578440" y="0"/>
                </a:cubicBezTo>
                <a:cubicBezTo>
                  <a:pt x="4884159" y="-84472"/>
                  <a:pt x="5179644" y="30375"/>
                  <a:pt x="5361282" y="0"/>
                </a:cubicBezTo>
                <a:cubicBezTo>
                  <a:pt x="5542920" y="-30375"/>
                  <a:pt x="5673796" y="41029"/>
                  <a:pt x="5859454" y="0"/>
                </a:cubicBezTo>
                <a:cubicBezTo>
                  <a:pt x="6045112" y="-41029"/>
                  <a:pt x="6158653" y="47314"/>
                  <a:pt x="6262736" y="0"/>
                </a:cubicBezTo>
                <a:cubicBezTo>
                  <a:pt x="6366819" y="-47314"/>
                  <a:pt x="6477266" y="3443"/>
                  <a:pt x="6571128" y="0"/>
                </a:cubicBezTo>
                <a:cubicBezTo>
                  <a:pt x="6664990" y="-3443"/>
                  <a:pt x="6899103" y="10476"/>
                  <a:pt x="7069301" y="0"/>
                </a:cubicBezTo>
                <a:cubicBezTo>
                  <a:pt x="7239499" y="-10476"/>
                  <a:pt x="7455480" y="5324"/>
                  <a:pt x="7567473" y="0"/>
                </a:cubicBezTo>
                <a:cubicBezTo>
                  <a:pt x="7679466" y="-5324"/>
                  <a:pt x="7981146" y="59489"/>
                  <a:pt x="8160535" y="0"/>
                </a:cubicBezTo>
                <a:cubicBezTo>
                  <a:pt x="8339924" y="-59489"/>
                  <a:pt x="8462237" y="47113"/>
                  <a:pt x="8753597" y="0"/>
                </a:cubicBezTo>
                <a:cubicBezTo>
                  <a:pt x="9044957" y="-47113"/>
                  <a:pt x="9253003" y="23743"/>
                  <a:pt x="9488994" y="0"/>
                </a:cubicBezTo>
                <a:cubicBezTo>
                  <a:pt x="9497260" y="248293"/>
                  <a:pt x="9477079" y="515828"/>
                  <a:pt x="9488994" y="647787"/>
                </a:cubicBezTo>
                <a:cubicBezTo>
                  <a:pt x="9500909" y="779746"/>
                  <a:pt x="9437542" y="1036139"/>
                  <a:pt x="9488994" y="1226169"/>
                </a:cubicBezTo>
                <a:cubicBezTo>
                  <a:pt x="9540446" y="1416199"/>
                  <a:pt x="9476695" y="1513098"/>
                  <a:pt x="9488994" y="1735145"/>
                </a:cubicBezTo>
                <a:cubicBezTo>
                  <a:pt x="9501293" y="1957192"/>
                  <a:pt x="9413899" y="2088742"/>
                  <a:pt x="9488994" y="2382932"/>
                </a:cubicBezTo>
                <a:cubicBezTo>
                  <a:pt x="9564089" y="2677122"/>
                  <a:pt x="9486039" y="2730722"/>
                  <a:pt x="9488994" y="2857205"/>
                </a:cubicBezTo>
                <a:cubicBezTo>
                  <a:pt x="9491949" y="2983688"/>
                  <a:pt x="9444545" y="3246988"/>
                  <a:pt x="9488994" y="3470290"/>
                </a:cubicBezTo>
                <a:cubicBezTo>
                  <a:pt x="9278058" y="3501940"/>
                  <a:pt x="9085407" y="3440483"/>
                  <a:pt x="8801042" y="3470290"/>
                </a:cubicBezTo>
                <a:cubicBezTo>
                  <a:pt x="8516677" y="3500097"/>
                  <a:pt x="8630570" y="3455258"/>
                  <a:pt x="8492650" y="3470290"/>
                </a:cubicBezTo>
                <a:cubicBezTo>
                  <a:pt x="8354730" y="3485322"/>
                  <a:pt x="8105041" y="3433069"/>
                  <a:pt x="7899588" y="3470290"/>
                </a:cubicBezTo>
                <a:cubicBezTo>
                  <a:pt x="7694135" y="3507511"/>
                  <a:pt x="7612690" y="3418833"/>
                  <a:pt x="7401415" y="3470290"/>
                </a:cubicBezTo>
                <a:cubicBezTo>
                  <a:pt x="7190140" y="3521747"/>
                  <a:pt x="6913051" y="3427224"/>
                  <a:pt x="6618573" y="3470290"/>
                </a:cubicBezTo>
                <a:cubicBezTo>
                  <a:pt x="6324095" y="3513356"/>
                  <a:pt x="6386182" y="3423585"/>
                  <a:pt x="6215291" y="3470290"/>
                </a:cubicBezTo>
                <a:cubicBezTo>
                  <a:pt x="6044400" y="3516995"/>
                  <a:pt x="5880960" y="3418977"/>
                  <a:pt x="5717119" y="3470290"/>
                </a:cubicBezTo>
                <a:cubicBezTo>
                  <a:pt x="5553278" y="3521603"/>
                  <a:pt x="5483170" y="3439279"/>
                  <a:pt x="5408727" y="3470290"/>
                </a:cubicBezTo>
                <a:cubicBezTo>
                  <a:pt x="5334284" y="3501301"/>
                  <a:pt x="5134648" y="3462317"/>
                  <a:pt x="5005444" y="3470290"/>
                </a:cubicBezTo>
                <a:cubicBezTo>
                  <a:pt x="4876240" y="3478263"/>
                  <a:pt x="4526862" y="3407487"/>
                  <a:pt x="4317492" y="3470290"/>
                </a:cubicBezTo>
                <a:cubicBezTo>
                  <a:pt x="4108122" y="3533093"/>
                  <a:pt x="3931819" y="3423813"/>
                  <a:pt x="3629540" y="3470290"/>
                </a:cubicBezTo>
                <a:cubicBezTo>
                  <a:pt x="3327261" y="3516767"/>
                  <a:pt x="3275884" y="3442271"/>
                  <a:pt x="2941588" y="3470290"/>
                </a:cubicBezTo>
                <a:cubicBezTo>
                  <a:pt x="2607292" y="3498309"/>
                  <a:pt x="2777939" y="3448381"/>
                  <a:pt x="2633196" y="3470290"/>
                </a:cubicBezTo>
                <a:cubicBezTo>
                  <a:pt x="2488453" y="3492199"/>
                  <a:pt x="2209362" y="3451387"/>
                  <a:pt x="1945244" y="3470290"/>
                </a:cubicBezTo>
                <a:cubicBezTo>
                  <a:pt x="1681126" y="3489193"/>
                  <a:pt x="1731567" y="3466733"/>
                  <a:pt x="1636851" y="3470290"/>
                </a:cubicBezTo>
                <a:cubicBezTo>
                  <a:pt x="1542135" y="3473847"/>
                  <a:pt x="1139275" y="3404116"/>
                  <a:pt x="948899" y="3470290"/>
                </a:cubicBezTo>
                <a:cubicBezTo>
                  <a:pt x="758523" y="3536464"/>
                  <a:pt x="635605" y="3446661"/>
                  <a:pt x="545617" y="3470290"/>
                </a:cubicBezTo>
                <a:cubicBezTo>
                  <a:pt x="455629" y="3493919"/>
                  <a:pt x="231536" y="3467349"/>
                  <a:pt x="0" y="3470290"/>
                </a:cubicBezTo>
                <a:cubicBezTo>
                  <a:pt x="-14301" y="3234110"/>
                  <a:pt x="32613" y="3069204"/>
                  <a:pt x="0" y="2961314"/>
                </a:cubicBezTo>
                <a:cubicBezTo>
                  <a:pt x="-32613" y="2853424"/>
                  <a:pt x="36050" y="2522178"/>
                  <a:pt x="0" y="2382932"/>
                </a:cubicBezTo>
                <a:cubicBezTo>
                  <a:pt x="-36050" y="2243686"/>
                  <a:pt x="21898" y="1934655"/>
                  <a:pt x="0" y="1804551"/>
                </a:cubicBezTo>
                <a:cubicBezTo>
                  <a:pt x="-21898" y="1674447"/>
                  <a:pt x="19438" y="1483919"/>
                  <a:pt x="0" y="1191466"/>
                </a:cubicBezTo>
                <a:cubicBezTo>
                  <a:pt x="-19438" y="899013"/>
                  <a:pt x="55384" y="740566"/>
                  <a:pt x="0" y="543679"/>
                </a:cubicBezTo>
                <a:cubicBezTo>
                  <a:pt x="-55384" y="346792"/>
                  <a:pt x="47812" y="270197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CC8696-FC3C-1C1C-5C8D-AAA2838633B1}"/>
              </a:ext>
            </a:extLst>
          </p:cNvPr>
          <p:cNvSpPr/>
          <p:nvPr/>
        </p:nvSpPr>
        <p:spPr>
          <a:xfrm>
            <a:off x="3644433" y="481582"/>
            <a:ext cx="533832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Types of SETS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F0B93-6D8C-CB5C-D9EC-282D4AA9A34C}"/>
              </a:ext>
            </a:extLst>
          </p:cNvPr>
          <p:cNvSpPr/>
          <p:nvPr/>
        </p:nvSpPr>
        <p:spPr>
          <a:xfrm>
            <a:off x="1590594" y="2179831"/>
            <a:ext cx="34067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Empty Sets.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C7372C-251E-9E31-1258-AF1CC60AA407}"/>
              </a:ext>
            </a:extLst>
          </p:cNvPr>
          <p:cNvSpPr/>
          <p:nvPr/>
        </p:nvSpPr>
        <p:spPr>
          <a:xfrm>
            <a:off x="1588990" y="3074192"/>
            <a:ext cx="33073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Finite Sets.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EFCEF-094B-0A3A-B590-33BC1E299111}"/>
              </a:ext>
            </a:extLst>
          </p:cNvPr>
          <p:cNvSpPr/>
          <p:nvPr/>
        </p:nvSpPr>
        <p:spPr>
          <a:xfrm>
            <a:off x="7222831" y="3074191"/>
            <a:ext cx="25170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Subsets.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729F2-EED1-45DB-BC35-D642CC6403E2}"/>
              </a:ext>
            </a:extLst>
          </p:cNvPr>
          <p:cNvSpPr/>
          <p:nvPr/>
        </p:nvSpPr>
        <p:spPr>
          <a:xfrm>
            <a:off x="7222831" y="3974135"/>
            <a:ext cx="36888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Universal Set.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0149B-3F31-790C-38F0-C4B7227475BF}"/>
              </a:ext>
            </a:extLst>
          </p:cNvPr>
          <p:cNvSpPr/>
          <p:nvPr/>
        </p:nvSpPr>
        <p:spPr>
          <a:xfrm>
            <a:off x="7222831" y="2179830"/>
            <a:ext cx="30476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Equal Sets.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49A615-B4D0-6F68-A539-FF465874CCC9}"/>
              </a:ext>
            </a:extLst>
          </p:cNvPr>
          <p:cNvSpPr/>
          <p:nvPr/>
        </p:nvSpPr>
        <p:spPr>
          <a:xfrm>
            <a:off x="1595402" y="3974136"/>
            <a:ext cx="37545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Infinite Sets.</a:t>
            </a:r>
            <a:endParaRPr lang="en-GB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4018C5-A7BE-863E-155A-E0158CB8AAE2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77653" y="1435582"/>
            <a:ext cx="1130300" cy="533400"/>
            <a:chOff x="5565591" y="1390892"/>
            <a:chExt cx="2287832" cy="117868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AB5553A-3175-61EE-CF2C-4F28EE48AB4A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96FE8DD-67E8-D276-EBFD-5CE0C9873431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20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585755-5C83-2E44-33AE-9505F687FC1B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20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7A5701-C63E-1850-9279-FEDA9F82368D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2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5" name="slide5.1">
            <a:hlinkClick r:id="" action="ppaction://media"/>
            <a:extLst>
              <a:ext uri="{FF2B5EF4-FFF2-40B4-BE49-F238E27FC236}">
                <a16:creationId xmlns:a16="http://schemas.microsoft.com/office/drawing/2014/main" id="{53016A10-22A3-6DEF-E6EC-3B302C876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6" name="Slide5.2.emptyset">
            <a:hlinkClick r:id="" action="ppaction://media"/>
            <a:extLst>
              <a:ext uri="{FF2B5EF4-FFF2-40B4-BE49-F238E27FC236}">
                <a16:creationId xmlns:a16="http://schemas.microsoft.com/office/drawing/2014/main" id="{E93F4A7A-30B0-F422-6802-0595A2FCF24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7" name="slide5.3.finiteset">
            <a:hlinkClick r:id="" action="ppaction://media"/>
            <a:extLst>
              <a:ext uri="{FF2B5EF4-FFF2-40B4-BE49-F238E27FC236}">
                <a16:creationId xmlns:a16="http://schemas.microsoft.com/office/drawing/2014/main" id="{6C4CF525-9467-7F0F-A359-BE659E038CC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8" name="slide5.4.infiniteset">
            <a:hlinkClick r:id="" action="ppaction://media"/>
            <a:extLst>
              <a:ext uri="{FF2B5EF4-FFF2-40B4-BE49-F238E27FC236}">
                <a16:creationId xmlns:a16="http://schemas.microsoft.com/office/drawing/2014/main" id="{3AE3BD68-EB1E-FFAE-ED07-FF734447F79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9" name="slide5.5.equalset">
            <a:hlinkClick r:id="" action="ppaction://media"/>
            <a:extLst>
              <a:ext uri="{FF2B5EF4-FFF2-40B4-BE49-F238E27FC236}">
                <a16:creationId xmlns:a16="http://schemas.microsoft.com/office/drawing/2014/main" id="{2927E5A0-D148-504C-8A3C-C8C2A7E0EA0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1" name="slide5.6.subset">
            <a:hlinkClick r:id="" action="ppaction://media"/>
            <a:extLst>
              <a:ext uri="{FF2B5EF4-FFF2-40B4-BE49-F238E27FC236}">
                <a16:creationId xmlns:a16="http://schemas.microsoft.com/office/drawing/2014/main" id="{03232968-3296-A10D-FA5F-00905D930A78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5" name="slide5.7.universalset">
            <a:hlinkClick r:id="" action="ppaction://media"/>
            <a:extLst>
              <a:ext uri="{FF2B5EF4-FFF2-40B4-BE49-F238E27FC236}">
                <a16:creationId xmlns:a16="http://schemas.microsoft.com/office/drawing/2014/main" id="{D226643D-FC99-6478-0362-B8142FC0D6D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24" name="slide5.8">
            <a:hlinkClick r:id="" action="ppaction://media"/>
            <a:extLst>
              <a:ext uri="{FF2B5EF4-FFF2-40B4-BE49-F238E27FC236}">
                <a16:creationId xmlns:a16="http://schemas.microsoft.com/office/drawing/2014/main" id="{2335EB6B-F68D-3DB2-3B0B-A91BEA818A81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704636" y="63546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37827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15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8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8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3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2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64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0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16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16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725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9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7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7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705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9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95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95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63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38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1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1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15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416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3" presetID="38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0.05949 L 0.05455 0.48518 L 0.10573 -0.05949 L 0.16028 0.48518 L 0.2151 -0.05949 L 0.2664 0.48518 L 0.32109 -0.05949 L 0.37252 0.48518 L 0.42708 -0.05949 L 0.48164 0.48518 L 0.5332 -0.05949 L 0.58776 0.48518 L 0.63893 -0.05949 L 0.69401 0.48518 L 0.74869 -0.05949 L 0.79974 0.48518 L 0.85494 -0.05949 " pathEditMode="relative" rAng="0" ptsTypes="AAAAAAAAAAAAAAAAA">
                                      <p:cBhvr>
                                        <p:cTn id="64" dur="2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2722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nodeType="withEffect">
                                  <p:stCondLst>
                                    <p:cond delay="3085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8" grpId="0" animBg="1"/>
      <p:bldP spid="18" grpId="1" animBg="1"/>
      <p:bldP spid="2" grpId="0"/>
      <p:bldP spid="10" grpId="0"/>
      <p:bldP spid="10" grpId="1"/>
      <p:bldP spid="12" grpId="0"/>
      <p:bldP spid="12" grpId="1"/>
      <p:bldP spid="13" grpId="0"/>
      <p:bldP spid="13" grpId="1"/>
      <p:bldP spid="14" grpId="0"/>
      <p:bldP spid="14" grpId="1"/>
      <p:bldP spid="16" grpId="0"/>
      <p:bldP spid="16" grpId="1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20">
            <a:extLst>
              <a:ext uri="{FF2B5EF4-FFF2-40B4-BE49-F238E27FC236}">
                <a16:creationId xmlns:a16="http://schemas.microsoft.com/office/drawing/2014/main" id="{99782D40-CC82-F8FC-FDC9-D26D892EB80C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3652053" y="335328"/>
            <a:ext cx="533832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Types of SETS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41C356-94B2-91DA-04E2-DE1650CBDB55}"/>
              </a:ext>
            </a:extLst>
          </p:cNvPr>
          <p:cNvSpPr/>
          <p:nvPr/>
        </p:nvSpPr>
        <p:spPr>
          <a:xfrm>
            <a:off x="1045620" y="1508025"/>
            <a:ext cx="9441987" cy="29854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Empty Sets:-</a:t>
            </a:r>
          </a:p>
          <a:p>
            <a:endParaRPr lang="en-GB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 A set which does not contain any element is called 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 the empty set or the null set or the void set.</a:t>
            </a:r>
          </a:p>
          <a:p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 The empty set is always considered as subset of any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 set.</a:t>
            </a:r>
          </a:p>
          <a:p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 set {0} is not empty set it contains element zero.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4E6DC-5F3C-64A5-4652-AA8A28676ACC}"/>
              </a:ext>
            </a:extLst>
          </p:cNvPr>
          <p:cNvSpPr txBox="1"/>
          <p:nvPr/>
        </p:nvSpPr>
        <p:spPr>
          <a:xfrm>
            <a:off x="3194180" y="4943822"/>
            <a:ext cx="4769606" cy="523220"/>
          </a:xfrm>
          <a:custGeom>
            <a:avLst/>
            <a:gdLst>
              <a:gd name="connsiteX0" fmla="*/ 0 w 4769606"/>
              <a:gd name="connsiteY0" fmla="*/ 0 h 523220"/>
              <a:gd name="connsiteX1" fmla="*/ 585980 w 4769606"/>
              <a:gd name="connsiteY1" fmla="*/ 0 h 523220"/>
              <a:gd name="connsiteX2" fmla="*/ 1219656 w 4769606"/>
              <a:gd name="connsiteY2" fmla="*/ 0 h 523220"/>
              <a:gd name="connsiteX3" fmla="*/ 1757940 w 4769606"/>
              <a:gd name="connsiteY3" fmla="*/ 0 h 523220"/>
              <a:gd name="connsiteX4" fmla="*/ 2391617 w 4769606"/>
              <a:gd name="connsiteY4" fmla="*/ 0 h 523220"/>
              <a:gd name="connsiteX5" fmla="*/ 2977597 w 4769606"/>
              <a:gd name="connsiteY5" fmla="*/ 0 h 523220"/>
              <a:gd name="connsiteX6" fmla="*/ 3611273 w 4769606"/>
              <a:gd name="connsiteY6" fmla="*/ 0 h 523220"/>
              <a:gd name="connsiteX7" fmla="*/ 4769606 w 4769606"/>
              <a:gd name="connsiteY7" fmla="*/ 0 h 523220"/>
              <a:gd name="connsiteX8" fmla="*/ 4769606 w 4769606"/>
              <a:gd name="connsiteY8" fmla="*/ 523220 h 523220"/>
              <a:gd name="connsiteX9" fmla="*/ 4183626 w 4769606"/>
              <a:gd name="connsiteY9" fmla="*/ 523220 h 523220"/>
              <a:gd name="connsiteX10" fmla="*/ 3406861 w 4769606"/>
              <a:gd name="connsiteY10" fmla="*/ 523220 h 523220"/>
              <a:gd name="connsiteX11" fmla="*/ 2630097 w 4769606"/>
              <a:gd name="connsiteY11" fmla="*/ 523220 h 523220"/>
              <a:gd name="connsiteX12" fmla="*/ 2044117 w 4769606"/>
              <a:gd name="connsiteY12" fmla="*/ 523220 h 523220"/>
              <a:gd name="connsiteX13" fmla="*/ 1267352 w 4769606"/>
              <a:gd name="connsiteY13" fmla="*/ 523220 h 523220"/>
              <a:gd name="connsiteX14" fmla="*/ 681372 w 4769606"/>
              <a:gd name="connsiteY14" fmla="*/ 523220 h 523220"/>
              <a:gd name="connsiteX15" fmla="*/ 0 w 4769606"/>
              <a:gd name="connsiteY15" fmla="*/ 523220 h 523220"/>
              <a:gd name="connsiteX16" fmla="*/ 0 w 4769606"/>
              <a:gd name="connsiteY16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69606" h="523220" extrusionOk="0">
                <a:moveTo>
                  <a:pt x="0" y="0"/>
                </a:moveTo>
                <a:cubicBezTo>
                  <a:pt x="161007" y="27333"/>
                  <a:pt x="450517" y="20057"/>
                  <a:pt x="585980" y="0"/>
                </a:cubicBezTo>
                <a:cubicBezTo>
                  <a:pt x="721443" y="-20057"/>
                  <a:pt x="1002304" y="12645"/>
                  <a:pt x="1219656" y="0"/>
                </a:cubicBezTo>
                <a:cubicBezTo>
                  <a:pt x="1437008" y="-12645"/>
                  <a:pt x="1556098" y="22361"/>
                  <a:pt x="1757940" y="0"/>
                </a:cubicBezTo>
                <a:cubicBezTo>
                  <a:pt x="1959782" y="-22361"/>
                  <a:pt x="2114605" y="25013"/>
                  <a:pt x="2391617" y="0"/>
                </a:cubicBezTo>
                <a:cubicBezTo>
                  <a:pt x="2668629" y="-25013"/>
                  <a:pt x="2724660" y="12656"/>
                  <a:pt x="2977597" y="0"/>
                </a:cubicBezTo>
                <a:cubicBezTo>
                  <a:pt x="3230534" y="-12656"/>
                  <a:pt x="3336383" y="-8991"/>
                  <a:pt x="3611273" y="0"/>
                </a:cubicBezTo>
                <a:cubicBezTo>
                  <a:pt x="3886163" y="8991"/>
                  <a:pt x="4260844" y="-57877"/>
                  <a:pt x="4769606" y="0"/>
                </a:cubicBezTo>
                <a:cubicBezTo>
                  <a:pt x="4769976" y="220271"/>
                  <a:pt x="4775321" y="312729"/>
                  <a:pt x="4769606" y="523220"/>
                </a:cubicBezTo>
                <a:cubicBezTo>
                  <a:pt x="4594311" y="526943"/>
                  <a:pt x="4391016" y="533604"/>
                  <a:pt x="4183626" y="523220"/>
                </a:cubicBezTo>
                <a:cubicBezTo>
                  <a:pt x="3976236" y="512836"/>
                  <a:pt x="3741910" y="559374"/>
                  <a:pt x="3406861" y="523220"/>
                </a:cubicBezTo>
                <a:cubicBezTo>
                  <a:pt x="3071813" y="487066"/>
                  <a:pt x="2966976" y="524031"/>
                  <a:pt x="2630097" y="523220"/>
                </a:cubicBezTo>
                <a:cubicBezTo>
                  <a:pt x="2293218" y="522409"/>
                  <a:pt x="2284935" y="548673"/>
                  <a:pt x="2044117" y="523220"/>
                </a:cubicBezTo>
                <a:cubicBezTo>
                  <a:pt x="1803299" y="497767"/>
                  <a:pt x="1488475" y="494117"/>
                  <a:pt x="1267352" y="523220"/>
                </a:cubicBezTo>
                <a:cubicBezTo>
                  <a:pt x="1046230" y="552323"/>
                  <a:pt x="890972" y="534236"/>
                  <a:pt x="681372" y="523220"/>
                </a:cubicBezTo>
                <a:cubicBezTo>
                  <a:pt x="471772" y="512204"/>
                  <a:pt x="208916" y="491527"/>
                  <a:pt x="0" y="523220"/>
                </a:cubicBezTo>
                <a:cubicBezTo>
                  <a:pt x="1055" y="285627"/>
                  <a:pt x="5782" y="182322"/>
                  <a:pt x="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3416602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Empty set is denoted as { }</a:t>
            </a:r>
            <a:endParaRPr lang="en-GB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EF2E2-7630-6805-8D0C-17D3874DB975}"/>
              </a:ext>
            </a:extLst>
          </p:cNvPr>
          <p:cNvSpPr txBox="1"/>
          <p:nvPr/>
        </p:nvSpPr>
        <p:spPr>
          <a:xfrm>
            <a:off x="8795065" y="1972999"/>
            <a:ext cx="23513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{ }</a:t>
            </a:r>
            <a:endParaRPr lang="en-GB" sz="15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1CAA1F-FC78-40E3-CD10-31CC43994C27}"/>
              </a:ext>
            </a:extLst>
          </p:cNvPr>
          <p:cNvCxnSpPr/>
          <p:nvPr/>
        </p:nvCxnSpPr>
        <p:spPr>
          <a:xfrm flipH="1">
            <a:off x="1135380" y="1972999"/>
            <a:ext cx="24307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4722D24-A3E1-B3E3-1BA5-8377E6FC7C2C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69" y="1556846"/>
            <a:ext cx="1130300" cy="533400"/>
            <a:chOff x="5565591" y="1390892"/>
            <a:chExt cx="2287832" cy="117868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78ED31-54F7-D847-A2F5-F6EFEDA05C2D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FFE98FB-12EC-D739-0966-BD873B54892E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2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73F6DF-B2D1-2AAB-31DE-DE839005366C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1F7B74-10EF-B478-4E78-D38FFC446FE0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13" name="slide6.1">
            <a:hlinkClick r:id="" action="ppaction://media"/>
            <a:extLst>
              <a:ext uri="{FF2B5EF4-FFF2-40B4-BE49-F238E27FC236}">
                <a16:creationId xmlns:a16="http://schemas.microsoft.com/office/drawing/2014/main" id="{F59993F5-5A90-989A-E11D-90A1CFF8D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4" name="slide6.2">
            <a:hlinkClick r:id="" action="ppaction://media"/>
            <a:extLst>
              <a:ext uri="{FF2B5EF4-FFF2-40B4-BE49-F238E27FC236}">
                <a16:creationId xmlns:a16="http://schemas.microsoft.com/office/drawing/2014/main" id="{CAB0C42E-9264-041E-F3F0-9496C02E7E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5" name="slide6.3">
            <a:hlinkClick r:id="" action="ppaction://media"/>
            <a:extLst>
              <a:ext uri="{FF2B5EF4-FFF2-40B4-BE49-F238E27FC236}">
                <a16:creationId xmlns:a16="http://schemas.microsoft.com/office/drawing/2014/main" id="{374A39CD-51DF-04AB-5BA8-605D94C16B4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  <p:pic>
        <p:nvPicPr>
          <p:cNvPr id="16" name="slide6.2">
            <a:hlinkClick r:id="" action="ppaction://media"/>
            <a:extLst>
              <a:ext uri="{FF2B5EF4-FFF2-40B4-BE49-F238E27FC236}">
                <a16:creationId xmlns:a16="http://schemas.microsoft.com/office/drawing/2014/main" id="{806CB6DC-DF67-4920-9AA5-4A13D87C010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55647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2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1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13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439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59259 L 0.10573 -0.05949 L 0.16028 0.59259 L 0.2151 -0.05949 L 0.2664 0.59259 L 0.32109 -0.05949 L 0.37252 0.59259 L 0.42708 -0.05949 L 0.48164 0.59259 L 0.5332 -0.05949 L 0.58776 0.59259 L 0.63893 -0.05949 L 0.69401 0.59259 L 0.7487 -0.05949 L 0.79974 0.59259 L 0.85495 -0.05949 " pathEditMode="relative" rAng="0" ptsTypes="AAAAAAAAAAAAAAAAA">
                                      <p:cBhvr>
                                        <p:cTn id="42" dur="2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25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nodeType="withEffect">
                                  <p:stCondLst>
                                    <p:cond delay="26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3" grpId="0"/>
      <p:bldP spid="3" grpId="1"/>
      <p:bldP spid="5" grpId="0" animBg="1"/>
      <p:bldP spid="5" grpId="1" animBg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20">
            <a:extLst>
              <a:ext uri="{FF2B5EF4-FFF2-40B4-BE49-F238E27FC236}">
                <a16:creationId xmlns:a16="http://schemas.microsoft.com/office/drawing/2014/main" id="{99782D40-CC82-F8FC-FDC9-D26D892EB80C}"/>
              </a:ext>
            </a:extLst>
          </p:cNvPr>
          <p:cNvSpPr/>
          <p:nvPr/>
        </p:nvSpPr>
        <p:spPr>
          <a:xfrm>
            <a:off x="1045622" y="980409"/>
            <a:ext cx="10175402" cy="5009844"/>
          </a:xfrm>
          <a:custGeom>
            <a:avLst/>
            <a:gdLst>
              <a:gd name="connsiteX0" fmla="*/ 0 w 10175402"/>
              <a:gd name="connsiteY0" fmla="*/ 0 h 5009844"/>
              <a:gd name="connsiteX1" fmla="*/ 395045 w 10175402"/>
              <a:gd name="connsiteY1" fmla="*/ 0 h 5009844"/>
              <a:gd name="connsiteX2" fmla="*/ 993598 w 10175402"/>
              <a:gd name="connsiteY2" fmla="*/ 0 h 5009844"/>
              <a:gd name="connsiteX3" fmla="*/ 1286889 w 10175402"/>
              <a:gd name="connsiteY3" fmla="*/ 0 h 5009844"/>
              <a:gd name="connsiteX4" fmla="*/ 1783688 w 10175402"/>
              <a:gd name="connsiteY4" fmla="*/ 0 h 5009844"/>
              <a:gd name="connsiteX5" fmla="*/ 2585749 w 10175402"/>
              <a:gd name="connsiteY5" fmla="*/ 0 h 5009844"/>
              <a:gd name="connsiteX6" fmla="*/ 3184302 w 10175402"/>
              <a:gd name="connsiteY6" fmla="*/ 0 h 5009844"/>
              <a:gd name="connsiteX7" fmla="*/ 3986363 w 10175402"/>
              <a:gd name="connsiteY7" fmla="*/ 0 h 5009844"/>
              <a:gd name="connsiteX8" fmla="*/ 4584916 w 10175402"/>
              <a:gd name="connsiteY8" fmla="*/ 0 h 5009844"/>
              <a:gd name="connsiteX9" fmla="*/ 5285224 w 10175402"/>
              <a:gd name="connsiteY9" fmla="*/ 0 h 5009844"/>
              <a:gd name="connsiteX10" fmla="*/ 5985531 w 10175402"/>
              <a:gd name="connsiteY10" fmla="*/ 0 h 5009844"/>
              <a:gd name="connsiteX11" fmla="*/ 6584084 w 10175402"/>
              <a:gd name="connsiteY11" fmla="*/ 0 h 5009844"/>
              <a:gd name="connsiteX12" fmla="*/ 6979129 w 10175402"/>
              <a:gd name="connsiteY12" fmla="*/ 0 h 5009844"/>
              <a:gd name="connsiteX13" fmla="*/ 7781190 w 10175402"/>
              <a:gd name="connsiteY13" fmla="*/ 0 h 5009844"/>
              <a:gd name="connsiteX14" fmla="*/ 8481497 w 10175402"/>
              <a:gd name="connsiteY14" fmla="*/ 0 h 5009844"/>
              <a:gd name="connsiteX15" fmla="*/ 8978296 w 10175402"/>
              <a:gd name="connsiteY15" fmla="*/ 0 h 5009844"/>
              <a:gd name="connsiteX16" fmla="*/ 9475095 w 10175402"/>
              <a:gd name="connsiteY16" fmla="*/ 0 h 5009844"/>
              <a:gd name="connsiteX17" fmla="*/ 10175402 w 10175402"/>
              <a:gd name="connsiteY17" fmla="*/ 0 h 5009844"/>
              <a:gd name="connsiteX18" fmla="*/ 10175402 w 10175402"/>
              <a:gd name="connsiteY18" fmla="*/ 656846 h 5009844"/>
              <a:gd name="connsiteX19" fmla="*/ 10175402 w 10175402"/>
              <a:gd name="connsiteY19" fmla="*/ 1313692 h 5009844"/>
              <a:gd name="connsiteX20" fmla="*/ 10175402 w 10175402"/>
              <a:gd name="connsiteY20" fmla="*/ 1920440 h 5009844"/>
              <a:gd name="connsiteX21" fmla="*/ 10175402 w 10175402"/>
              <a:gd name="connsiteY21" fmla="*/ 2577286 h 5009844"/>
              <a:gd name="connsiteX22" fmla="*/ 10175402 w 10175402"/>
              <a:gd name="connsiteY22" fmla="*/ 3083837 h 5009844"/>
              <a:gd name="connsiteX23" fmla="*/ 10175402 w 10175402"/>
              <a:gd name="connsiteY23" fmla="*/ 3590388 h 5009844"/>
              <a:gd name="connsiteX24" fmla="*/ 10175402 w 10175402"/>
              <a:gd name="connsiteY24" fmla="*/ 4096939 h 5009844"/>
              <a:gd name="connsiteX25" fmla="*/ 10175402 w 10175402"/>
              <a:gd name="connsiteY25" fmla="*/ 5009844 h 5009844"/>
              <a:gd name="connsiteX26" fmla="*/ 9678603 w 10175402"/>
              <a:gd name="connsiteY26" fmla="*/ 5009844 h 5009844"/>
              <a:gd name="connsiteX27" fmla="*/ 9385312 w 10175402"/>
              <a:gd name="connsiteY27" fmla="*/ 5009844 h 5009844"/>
              <a:gd name="connsiteX28" fmla="*/ 8583251 w 10175402"/>
              <a:gd name="connsiteY28" fmla="*/ 5009844 h 5009844"/>
              <a:gd name="connsiteX29" fmla="*/ 7882944 w 10175402"/>
              <a:gd name="connsiteY29" fmla="*/ 5009844 h 5009844"/>
              <a:gd name="connsiteX30" fmla="*/ 7386145 w 10175402"/>
              <a:gd name="connsiteY30" fmla="*/ 5009844 h 5009844"/>
              <a:gd name="connsiteX31" fmla="*/ 7092854 w 10175402"/>
              <a:gd name="connsiteY31" fmla="*/ 5009844 h 5009844"/>
              <a:gd name="connsiteX32" fmla="*/ 6494301 w 10175402"/>
              <a:gd name="connsiteY32" fmla="*/ 5009844 h 5009844"/>
              <a:gd name="connsiteX33" fmla="*/ 5997502 w 10175402"/>
              <a:gd name="connsiteY33" fmla="*/ 5009844 h 5009844"/>
              <a:gd name="connsiteX34" fmla="*/ 5500703 w 10175402"/>
              <a:gd name="connsiteY34" fmla="*/ 5009844 h 5009844"/>
              <a:gd name="connsiteX35" fmla="*/ 5003904 w 10175402"/>
              <a:gd name="connsiteY35" fmla="*/ 5009844 h 5009844"/>
              <a:gd name="connsiteX36" fmla="*/ 4405351 w 10175402"/>
              <a:gd name="connsiteY36" fmla="*/ 5009844 h 5009844"/>
              <a:gd name="connsiteX37" fmla="*/ 3705043 w 10175402"/>
              <a:gd name="connsiteY37" fmla="*/ 5009844 h 5009844"/>
              <a:gd name="connsiteX38" fmla="*/ 3004736 w 10175402"/>
              <a:gd name="connsiteY38" fmla="*/ 5009844 h 5009844"/>
              <a:gd name="connsiteX39" fmla="*/ 2202675 w 10175402"/>
              <a:gd name="connsiteY39" fmla="*/ 5009844 h 5009844"/>
              <a:gd name="connsiteX40" fmla="*/ 1502368 w 10175402"/>
              <a:gd name="connsiteY40" fmla="*/ 5009844 h 5009844"/>
              <a:gd name="connsiteX41" fmla="*/ 1107323 w 10175402"/>
              <a:gd name="connsiteY41" fmla="*/ 5009844 h 5009844"/>
              <a:gd name="connsiteX42" fmla="*/ 0 w 10175402"/>
              <a:gd name="connsiteY42" fmla="*/ 5009844 h 5009844"/>
              <a:gd name="connsiteX43" fmla="*/ 0 w 10175402"/>
              <a:gd name="connsiteY43" fmla="*/ 4603490 h 5009844"/>
              <a:gd name="connsiteX44" fmla="*/ 0 w 10175402"/>
              <a:gd name="connsiteY44" fmla="*/ 4046841 h 5009844"/>
              <a:gd name="connsiteX45" fmla="*/ 0 w 10175402"/>
              <a:gd name="connsiteY45" fmla="*/ 3490191 h 5009844"/>
              <a:gd name="connsiteX46" fmla="*/ 0 w 10175402"/>
              <a:gd name="connsiteY46" fmla="*/ 2933542 h 5009844"/>
              <a:gd name="connsiteX47" fmla="*/ 0 w 10175402"/>
              <a:gd name="connsiteY47" fmla="*/ 2276696 h 5009844"/>
              <a:gd name="connsiteX48" fmla="*/ 0 w 10175402"/>
              <a:gd name="connsiteY48" fmla="*/ 1870342 h 5009844"/>
              <a:gd name="connsiteX49" fmla="*/ 0 w 10175402"/>
              <a:gd name="connsiteY49" fmla="*/ 1413889 h 5009844"/>
              <a:gd name="connsiteX50" fmla="*/ 0 w 10175402"/>
              <a:gd name="connsiteY50" fmla="*/ 857240 h 5009844"/>
              <a:gd name="connsiteX51" fmla="*/ 0 w 10175402"/>
              <a:gd name="connsiteY51" fmla="*/ 0 h 500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175402" h="5009844" fill="none" extrusionOk="0">
                <a:moveTo>
                  <a:pt x="0" y="0"/>
                </a:moveTo>
                <a:cubicBezTo>
                  <a:pt x="157716" y="-13379"/>
                  <a:pt x="231010" y="22794"/>
                  <a:pt x="395045" y="0"/>
                </a:cubicBezTo>
                <a:cubicBezTo>
                  <a:pt x="559081" y="-22794"/>
                  <a:pt x="698364" y="42862"/>
                  <a:pt x="993598" y="0"/>
                </a:cubicBezTo>
                <a:cubicBezTo>
                  <a:pt x="1288832" y="-42862"/>
                  <a:pt x="1153256" y="1818"/>
                  <a:pt x="1286889" y="0"/>
                </a:cubicBezTo>
                <a:cubicBezTo>
                  <a:pt x="1420522" y="-1818"/>
                  <a:pt x="1574414" y="51918"/>
                  <a:pt x="1783688" y="0"/>
                </a:cubicBezTo>
                <a:cubicBezTo>
                  <a:pt x="1992962" y="-51918"/>
                  <a:pt x="2393024" y="71961"/>
                  <a:pt x="2585749" y="0"/>
                </a:cubicBezTo>
                <a:cubicBezTo>
                  <a:pt x="2778474" y="-71961"/>
                  <a:pt x="2935466" y="68363"/>
                  <a:pt x="3184302" y="0"/>
                </a:cubicBezTo>
                <a:cubicBezTo>
                  <a:pt x="3433138" y="-68363"/>
                  <a:pt x="3608931" y="67866"/>
                  <a:pt x="3986363" y="0"/>
                </a:cubicBezTo>
                <a:cubicBezTo>
                  <a:pt x="4363795" y="-67866"/>
                  <a:pt x="4309930" y="10551"/>
                  <a:pt x="4584916" y="0"/>
                </a:cubicBezTo>
                <a:cubicBezTo>
                  <a:pt x="4859902" y="-10551"/>
                  <a:pt x="4979881" y="82719"/>
                  <a:pt x="5285224" y="0"/>
                </a:cubicBezTo>
                <a:cubicBezTo>
                  <a:pt x="5590567" y="-82719"/>
                  <a:pt x="5809526" y="60042"/>
                  <a:pt x="5985531" y="0"/>
                </a:cubicBezTo>
                <a:cubicBezTo>
                  <a:pt x="6161536" y="-60042"/>
                  <a:pt x="6329124" y="66309"/>
                  <a:pt x="6584084" y="0"/>
                </a:cubicBezTo>
                <a:cubicBezTo>
                  <a:pt x="6839044" y="-66309"/>
                  <a:pt x="6863206" y="23630"/>
                  <a:pt x="6979129" y="0"/>
                </a:cubicBezTo>
                <a:cubicBezTo>
                  <a:pt x="7095053" y="-23630"/>
                  <a:pt x="7592223" y="84504"/>
                  <a:pt x="7781190" y="0"/>
                </a:cubicBezTo>
                <a:cubicBezTo>
                  <a:pt x="7970157" y="-84504"/>
                  <a:pt x="8272442" y="24996"/>
                  <a:pt x="8481497" y="0"/>
                </a:cubicBezTo>
                <a:cubicBezTo>
                  <a:pt x="8690552" y="-24996"/>
                  <a:pt x="8775200" y="47107"/>
                  <a:pt x="8978296" y="0"/>
                </a:cubicBezTo>
                <a:cubicBezTo>
                  <a:pt x="9181392" y="-47107"/>
                  <a:pt x="9362459" y="9959"/>
                  <a:pt x="9475095" y="0"/>
                </a:cubicBezTo>
                <a:cubicBezTo>
                  <a:pt x="9587731" y="-9959"/>
                  <a:pt x="9908897" y="59795"/>
                  <a:pt x="10175402" y="0"/>
                </a:cubicBezTo>
                <a:cubicBezTo>
                  <a:pt x="10241009" y="293920"/>
                  <a:pt x="10113091" y="460618"/>
                  <a:pt x="10175402" y="656846"/>
                </a:cubicBezTo>
                <a:cubicBezTo>
                  <a:pt x="10237713" y="853074"/>
                  <a:pt x="10122734" y="1005241"/>
                  <a:pt x="10175402" y="1313692"/>
                </a:cubicBezTo>
                <a:cubicBezTo>
                  <a:pt x="10228070" y="1622143"/>
                  <a:pt x="10116504" y="1783845"/>
                  <a:pt x="10175402" y="1920440"/>
                </a:cubicBezTo>
                <a:cubicBezTo>
                  <a:pt x="10234300" y="2057035"/>
                  <a:pt x="10144434" y="2401621"/>
                  <a:pt x="10175402" y="2577286"/>
                </a:cubicBezTo>
                <a:cubicBezTo>
                  <a:pt x="10206370" y="2752951"/>
                  <a:pt x="10160553" y="2912075"/>
                  <a:pt x="10175402" y="3083837"/>
                </a:cubicBezTo>
                <a:cubicBezTo>
                  <a:pt x="10190251" y="3255599"/>
                  <a:pt x="10160650" y="3441591"/>
                  <a:pt x="10175402" y="3590388"/>
                </a:cubicBezTo>
                <a:cubicBezTo>
                  <a:pt x="10190154" y="3739185"/>
                  <a:pt x="10124861" y="3847910"/>
                  <a:pt x="10175402" y="4096939"/>
                </a:cubicBezTo>
                <a:cubicBezTo>
                  <a:pt x="10225943" y="4345968"/>
                  <a:pt x="10129808" y="4820564"/>
                  <a:pt x="10175402" y="5009844"/>
                </a:cubicBezTo>
                <a:cubicBezTo>
                  <a:pt x="9993685" y="5041742"/>
                  <a:pt x="9799948" y="4967047"/>
                  <a:pt x="9678603" y="5009844"/>
                </a:cubicBezTo>
                <a:cubicBezTo>
                  <a:pt x="9557258" y="5052641"/>
                  <a:pt x="9526325" y="4996418"/>
                  <a:pt x="9385312" y="5009844"/>
                </a:cubicBezTo>
                <a:cubicBezTo>
                  <a:pt x="9244299" y="5023270"/>
                  <a:pt x="8849983" y="4931249"/>
                  <a:pt x="8583251" y="5009844"/>
                </a:cubicBezTo>
                <a:cubicBezTo>
                  <a:pt x="8316519" y="5088439"/>
                  <a:pt x="8034422" y="4981532"/>
                  <a:pt x="7882944" y="5009844"/>
                </a:cubicBezTo>
                <a:cubicBezTo>
                  <a:pt x="7731466" y="5038156"/>
                  <a:pt x="7495327" y="4973631"/>
                  <a:pt x="7386145" y="5009844"/>
                </a:cubicBezTo>
                <a:cubicBezTo>
                  <a:pt x="7276963" y="5046057"/>
                  <a:pt x="7231749" y="4977563"/>
                  <a:pt x="7092854" y="5009844"/>
                </a:cubicBezTo>
                <a:cubicBezTo>
                  <a:pt x="6953959" y="5042125"/>
                  <a:pt x="6736570" y="4944562"/>
                  <a:pt x="6494301" y="5009844"/>
                </a:cubicBezTo>
                <a:cubicBezTo>
                  <a:pt x="6252032" y="5075126"/>
                  <a:pt x="6148787" y="4982462"/>
                  <a:pt x="5997502" y="5009844"/>
                </a:cubicBezTo>
                <a:cubicBezTo>
                  <a:pt x="5846217" y="5037226"/>
                  <a:pt x="5618009" y="4959184"/>
                  <a:pt x="5500703" y="5009844"/>
                </a:cubicBezTo>
                <a:cubicBezTo>
                  <a:pt x="5383397" y="5060504"/>
                  <a:pt x="5136302" y="4983533"/>
                  <a:pt x="5003904" y="5009844"/>
                </a:cubicBezTo>
                <a:cubicBezTo>
                  <a:pt x="4871506" y="5036155"/>
                  <a:pt x="4658427" y="4973927"/>
                  <a:pt x="4405351" y="5009844"/>
                </a:cubicBezTo>
                <a:cubicBezTo>
                  <a:pt x="4152275" y="5045761"/>
                  <a:pt x="3945968" y="4938146"/>
                  <a:pt x="3705043" y="5009844"/>
                </a:cubicBezTo>
                <a:cubicBezTo>
                  <a:pt x="3464118" y="5081542"/>
                  <a:pt x="3211406" y="4963382"/>
                  <a:pt x="3004736" y="5009844"/>
                </a:cubicBezTo>
                <a:cubicBezTo>
                  <a:pt x="2798066" y="5056306"/>
                  <a:pt x="2485754" y="4981003"/>
                  <a:pt x="2202675" y="5009844"/>
                </a:cubicBezTo>
                <a:cubicBezTo>
                  <a:pt x="1919596" y="5038685"/>
                  <a:pt x="1793424" y="5009066"/>
                  <a:pt x="1502368" y="5009844"/>
                </a:cubicBezTo>
                <a:cubicBezTo>
                  <a:pt x="1211312" y="5010622"/>
                  <a:pt x="1190167" y="4974457"/>
                  <a:pt x="1107323" y="5009844"/>
                </a:cubicBezTo>
                <a:cubicBezTo>
                  <a:pt x="1024479" y="5045231"/>
                  <a:pt x="418185" y="4957914"/>
                  <a:pt x="0" y="5009844"/>
                </a:cubicBezTo>
                <a:cubicBezTo>
                  <a:pt x="-47636" y="4840024"/>
                  <a:pt x="46092" y="4687396"/>
                  <a:pt x="0" y="4603490"/>
                </a:cubicBezTo>
                <a:cubicBezTo>
                  <a:pt x="-46092" y="4519584"/>
                  <a:pt x="10531" y="4221536"/>
                  <a:pt x="0" y="4046841"/>
                </a:cubicBezTo>
                <a:cubicBezTo>
                  <a:pt x="-10531" y="3872146"/>
                  <a:pt x="54255" y="3718990"/>
                  <a:pt x="0" y="3490191"/>
                </a:cubicBezTo>
                <a:cubicBezTo>
                  <a:pt x="-54255" y="3261392"/>
                  <a:pt x="21752" y="3129494"/>
                  <a:pt x="0" y="2933542"/>
                </a:cubicBezTo>
                <a:cubicBezTo>
                  <a:pt x="-21752" y="2737590"/>
                  <a:pt x="12471" y="2493782"/>
                  <a:pt x="0" y="2276696"/>
                </a:cubicBezTo>
                <a:cubicBezTo>
                  <a:pt x="-12471" y="2059610"/>
                  <a:pt x="12821" y="2050659"/>
                  <a:pt x="0" y="1870342"/>
                </a:cubicBezTo>
                <a:cubicBezTo>
                  <a:pt x="-12821" y="1690025"/>
                  <a:pt x="31425" y="1618273"/>
                  <a:pt x="0" y="1413889"/>
                </a:cubicBezTo>
                <a:cubicBezTo>
                  <a:pt x="-31425" y="1209505"/>
                  <a:pt x="54777" y="969376"/>
                  <a:pt x="0" y="857240"/>
                </a:cubicBezTo>
                <a:cubicBezTo>
                  <a:pt x="-54777" y="745104"/>
                  <a:pt x="3854" y="287651"/>
                  <a:pt x="0" y="0"/>
                </a:cubicBezTo>
                <a:close/>
              </a:path>
              <a:path w="10175402" h="5009844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12314" y="103359"/>
                  <a:pt x="10120143" y="332182"/>
                  <a:pt x="10175402" y="506551"/>
                </a:cubicBezTo>
                <a:cubicBezTo>
                  <a:pt x="10230661" y="680920"/>
                  <a:pt x="10120959" y="765094"/>
                  <a:pt x="10175402" y="963003"/>
                </a:cubicBezTo>
                <a:cubicBezTo>
                  <a:pt x="10229845" y="1160912"/>
                  <a:pt x="10156307" y="1387731"/>
                  <a:pt x="10175402" y="1619850"/>
                </a:cubicBezTo>
                <a:cubicBezTo>
                  <a:pt x="10194497" y="1851969"/>
                  <a:pt x="10129493" y="1907967"/>
                  <a:pt x="10175402" y="2026204"/>
                </a:cubicBezTo>
                <a:cubicBezTo>
                  <a:pt x="10221311" y="2144441"/>
                  <a:pt x="10131467" y="2253350"/>
                  <a:pt x="10175402" y="2432558"/>
                </a:cubicBezTo>
                <a:cubicBezTo>
                  <a:pt x="10219337" y="2611766"/>
                  <a:pt x="10111717" y="2775976"/>
                  <a:pt x="10175402" y="3039305"/>
                </a:cubicBezTo>
                <a:cubicBezTo>
                  <a:pt x="10239087" y="3302634"/>
                  <a:pt x="10133138" y="3268950"/>
                  <a:pt x="10175402" y="3445659"/>
                </a:cubicBezTo>
                <a:cubicBezTo>
                  <a:pt x="10217666" y="3622368"/>
                  <a:pt x="10103525" y="3875985"/>
                  <a:pt x="10175402" y="4102506"/>
                </a:cubicBezTo>
                <a:cubicBezTo>
                  <a:pt x="10247279" y="4329027"/>
                  <a:pt x="10165304" y="4569047"/>
                  <a:pt x="10175402" y="5009844"/>
                </a:cubicBezTo>
                <a:cubicBezTo>
                  <a:pt x="10040080" y="5071234"/>
                  <a:pt x="9816910" y="4984112"/>
                  <a:pt x="9576849" y="5009844"/>
                </a:cubicBezTo>
                <a:cubicBezTo>
                  <a:pt x="9336788" y="5035576"/>
                  <a:pt x="9371908" y="4967468"/>
                  <a:pt x="9181804" y="5009844"/>
                </a:cubicBezTo>
                <a:cubicBezTo>
                  <a:pt x="8991700" y="5052220"/>
                  <a:pt x="8840513" y="4998103"/>
                  <a:pt x="8685005" y="5009844"/>
                </a:cubicBezTo>
                <a:cubicBezTo>
                  <a:pt x="8529497" y="5021585"/>
                  <a:pt x="8526134" y="5008167"/>
                  <a:pt x="8391714" y="5009844"/>
                </a:cubicBezTo>
                <a:cubicBezTo>
                  <a:pt x="8257294" y="5011521"/>
                  <a:pt x="8160187" y="5003761"/>
                  <a:pt x="7996669" y="5009844"/>
                </a:cubicBezTo>
                <a:cubicBezTo>
                  <a:pt x="7833152" y="5015927"/>
                  <a:pt x="7520240" y="5008775"/>
                  <a:pt x="7296362" y="5009844"/>
                </a:cubicBezTo>
                <a:cubicBezTo>
                  <a:pt x="7072484" y="5010913"/>
                  <a:pt x="6866098" y="4976346"/>
                  <a:pt x="6596055" y="5009844"/>
                </a:cubicBezTo>
                <a:cubicBezTo>
                  <a:pt x="6326012" y="5043342"/>
                  <a:pt x="6236321" y="4999598"/>
                  <a:pt x="5895748" y="5009844"/>
                </a:cubicBezTo>
                <a:cubicBezTo>
                  <a:pt x="5555175" y="5020090"/>
                  <a:pt x="5743380" y="4975094"/>
                  <a:pt x="5602457" y="5009844"/>
                </a:cubicBezTo>
                <a:cubicBezTo>
                  <a:pt x="5461534" y="5044594"/>
                  <a:pt x="5050276" y="4952025"/>
                  <a:pt x="4902150" y="5009844"/>
                </a:cubicBezTo>
                <a:cubicBezTo>
                  <a:pt x="4754024" y="5067663"/>
                  <a:pt x="4754275" y="4978273"/>
                  <a:pt x="4608859" y="5009844"/>
                </a:cubicBezTo>
                <a:cubicBezTo>
                  <a:pt x="4463443" y="5041415"/>
                  <a:pt x="4187333" y="4978145"/>
                  <a:pt x="3908551" y="5009844"/>
                </a:cubicBezTo>
                <a:cubicBezTo>
                  <a:pt x="3629769" y="5041543"/>
                  <a:pt x="3612061" y="4968321"/>
                  <a:pt x="3513506" y="5009844"/>
                </a:cubicBezTo>
                <a:cubicBezTo>
                  <a:pt x="3414952" y="5051367"/>
                  <a:pt x="3297289" y="5003087"/>
                  <a:pt x="3220215" y="5009844"/>
                </a:cubicBezTo>
                <a:cubicBezTo>
                  <a:pt x="3143141" y="5016601"/>
                  <a:pt x="2959568" y="5008510"/>
                  <a:pt x="2825170" y="5009844"/>
                </a:cubicBezTo>
                <a:cubicBezTo>
                  <a:pt x="2690772" y="5011178"/>
                  <a:pt x="2351102" y="4970021"/>
                  <a:pt x="2023109" y="5009844"/>
                </a:cubicBezTo>
                <a:cubicBezTo>
                  <a:pt x="1695116" y="5049667"/>
                  <a:pt x="1626158" y="4958461"/>
                  <a:pt x="1424556" y="5009844"/>
                </a:cubicBezTo>
                <a:cubicBezTo>
                  <a:pt x="1222954" y="5061227"/>
                  <a:pt x="1232854" y="4999360"/>
                  <a:pt x="1131265" y="5009844"/>
                </a:cubicBezTo>
                <a:cubicBezTo>
                  <a:pt x="1029676" y="5020328"/>
                  <a:pt x="328936" y="4940054"/>
                  <a:pt x="0" y="5009844"/>
                </a:cubicBezTo>
                <a:cubicBezTo>
                  <a:pt x="-67345" y="4857211"/>
                  <a:pt x="50963" y="4657369"/>
                  <a:pt x="0" y="4403096"/>
                </a:cubicBezTo>
                <a:cubicBezTo>
                  <a:pt x="-50963" y="4148823"/>
                  <a:pt x="5130" y="4108354"/>
                  <a:pt x="0" y="3896545"/>
                </a:cubicBezTo>
                <a:cubicBezTo>
                  <a:pt x="-5130" y="3684736"/>
                  <a:pt x="49074" y="3376519"/>
                  <a:pt x="0" y="3239699"/>
                </a:cubicBezTo>
                <a:cubicBezTo>
                  <a:pt x="-49074" y="3102879"/>
                  <a:pt x="12681" y="2959855"/>
                  <a:pt x="0" y="2783247"/>
                </a:cubicBezTo>
                <a:cubicBezTo>
                  <a:pt x="-12681" y="2606639"/>
                  <a:pt x="20611" y="2518022"/>
                  <a:pt x="0" y="2326794"/>
                </a:cubicBezTo>
                <a:cubicBezTo>
                  <a:pt x="-20611" y="2135566"/>
                  <a:pt x="5021" y="2092410"/>
                  <a:pt x="0" y="1920440"/>
                </a:cubicBezTo>
                <a:cubicBezTo>
                  <a:pt x="-5021" y="1748470"/>
                  <a:pt x="8699" y="1591352"/>
                  <a:pt x="0" y="1463988"/>
                </a:cubicBezTo>
                <a:cubicBezTo>
                  <a:pt x="-8699" y="1336624"/>
                  <a:pt x="71365" y="1031775"/>
                  <a:pt x="0" y="807142"/>
                </a:cubicBezTo>
                <a:cubicBezTo>
                  <a:pt x="-71365" y="582509"/>
                  <a:pt x="84507" y="378129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3652053" y="18085"/>
            <a:ext cx="533832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Types of SETS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41C356-94B2-91DA-04E2-DE1650CBDB55}"/>
              </a:ext>
            </a:extLst>
          </p:cNvPr>
          <p:cNvSpPr/>
          <p:nvPr/>
        </p:nvSpPr>
        <p:spPr>
          <a:xfrm>
            <a:off x="1045620" y="1004167"/>
            <a:ext cx="944198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Finite Sets:-</a:t>
            </a:r>
          </a:p>
          <a:p>
            <a:endParaRPr lang="en-GB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 If a set contain no element or fixed number of 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 elements is called the finite set.</a:t>
            </a:r>
          </a:p>
          <a:p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 Example:- A : {Set of months in a year}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	       B : {1,2,3,4,5}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	       C : {Set of prime numbers less than 10}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722D24-A3E1-B3E3-1BA5-8377E6FC7C2C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69" y="1239603"/>
            <a:ext cx="1130300" cy="533400"/>
            <a:chOff x="5565591" y="1390892"/>
            <a:chExt cx="2287832" cy="117868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78ED31-54F7-D847-A2F5-F6EFEDA05C2D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FFE98FB-12EC-D739-0966-BD873B54892E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0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73F6DF-B2D1-2AAB-31DE-DE839005366C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0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1F7B74-10EF-B478-4E78-D38FFC446FE0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B0D71-4852-544B-7410-75F3164029C1}"/>
              </a:ext>
            </a:extLst>
          </p:cNvPr>
          <p:cNvSpPr/>
          <p:nvPr/>
        </p:nvSpPr>
        <p:spPr>
          <a:xfrm>
            <a:off x="1076575" y="3630822"/>
            <a:ext cx="968162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Infinite Sets:-</a:t>
            </a:r>
          </a:p>
          <a:p>
            <a:endParaRPr lang="en-GB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 If a set contain endless number of element is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called the infinite set.</a:t>
            </a:r>
          </a:p>
          <a:p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 Example:- A : {Set of Natural numbers}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	      B : {1,3,5,7,9,. . . . }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CE0BDE-2278-82A5-A73C-57E753814EC3}"/>
              </a:ext>
            </a:extLst>
          </p:cNvPr>
          <p:cNvCxnSpPr/>
          <p:nvPr/>
        </p:nvCxnSpPr>
        <p:spPr>
          <a:xfrm flipH="1">
            <a:off x="1158240" y="1463040"/>
            <a:ext cx="22326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EB6DE1-0E5D-8F12-8825-B3E46970D746}"/>
              </a:ext>
            </a:extLst>
          </p:cNvPr>
          <p:cNvCxnSpPr>
            <a:cxnSpLocks/>
          </p:cNvCxnSpPr>
          <p:nvPr/>
        </p:nvCxnSpPr>
        <p:spPr>
          <a:xfrm flipH="1">
            <a:off x="1158240" y="4065502"/>
            <a:ext cx="25984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slide7.1">
            <a:hlinkClick r:id="" action="ppaction://media"/>
            <a:extLst>
              <a:ext uri="{FF2B5EF4-FFF2-40B4-BE49-F238E27FC236}">
                <a16:creationId xmlns:a16="http://schemas.microsoft.com/office/drawing/2014/main" id="{EE25D613-B731-11C4-8121-CBF39B640F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18814" y="6370637"/>
            <a:ext cx="487363" cy="487363"/>
          </a:xfrm>
          <a:prstGeom prst="rect">
            <a:avLst/>
          </a:prstGeom>
        </p:spPr>
      </p:pic>
      <p:pic>
        <p:nvPicPr>
          <p:cNvPr id="15" name="slide7.2">
            <a:hlinkClick r:id="" action="ppaction://media"/>
            <a:extLst>
              <a:ext uri="{FF2B5EF4-FFF2-40B4-BE49-F238E27FC236}">
                <a16:creationId xmlns:a16="http://schemas.microsoft.com/office/drawing/2014/main" id="{A06D0A11-9F07-167C-9F48-9BA9F397B76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18814" y="6370637"/>
            <a:ext cx="487363" cy="487363"/>
          </a:xfrm>
          <a:prstGeom prst="rect">
            <a:avLst/>
          </a:prstGeom>
        </p:spPr>
      </p:pic>
      <p:pic>
        <p:nvPicPr>
          <p:cNvPr id="17" name="slide7.3">
            <a:hlinkClick r:id="" action="ppaction://media"/>
            <a:extLst>
              <a:ext uri="{FF2B5EF4-FFF2-40B4-BE49-F238E27FC236}">
                <a16:creationId xmlns:a16="http://schemas.microsoft.com/office/drawing/2014/main" id="{1A0D5D53-F147-DD9E-D0B0-561D72E2AE1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18814" y="6370637"/>
            <a:ext cx="487363" cy="4873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91F5AD-A687-BC7F-6426-ACA9EE31C7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1679" y="2405625"/>
            <a:ext cx="3672617" cy="334883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91CEB8-2703-8743-62D4-DEBF7F86FB28}"/>
              </a:ext>
            </a:extLst>
          </p:cNvPr>
          <p:cNvCxnSpPr/>
          <p:nvPr/>
        </p:nvCxnSpPr>
        <p:spPr>
          <a:xfrm>
            <a:off x="5812971" y="2995127"/>
            <a:ext cx="2481943" cy="0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9E74D5-2897-7283-B541-D6AD38DA69A5}"/>
              </a:ext>
            </a:extLst>
          </p:cNvPr>
          <p:cNvCxnSpPr>
            <a:cxnSpLocks/>
          </p:cNvCxnSpPr>
          <p:nvPr/>
        </p:nvCxnSpPr>
        <p:spPr>
          <a:xfrm>
            <a:off x="6090707" y="5340221"/>
            <a:ext cx="2204207" cy="0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550815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61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584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455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435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59259 L 0.10573 -0.05949 L 0.16028 0.59259 L 0.2151 -0.05949 L 0.2664 0.59259 L 0.32109 -0.05949 L 0.37252 0.59259 L 0.42708 -0.05949 L 0.48164 0.59259 L 0.5332 -0.05949 L 0.58776 0.59259 L 0.63893 -0.05949 L 0.69401 0.59259 L 0.7487 -0.05949 L 0.79974 0.59259 L 0.85495 -0.05949 " pathEditMode="relative" rAng="0" ptsTypes="AAAAAAAAAAAAAAAAA">
                                      <p:cBhvr>
                                        <p:cTn id="51" dur="2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259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nodeType="withEffect">
                                  <p:stCondLst>
                                    <p:cond delay="1545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nodeType="withEffect">
                                  <p:stCondLst>
                                    <p:cond delay="1745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nodeType="withEffect">
                                  <p:stCondLst>
                                    <p:cond delay="1745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3145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3" grpId="0"/>
      <p:bldP spid="3" grpId="1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 20">
            <a:extLst>
              <a:ext uri="{FF2B5EF4-FFF2-40B4-BE49-F238E27FC236}">
                <a16:creationId xmlns:a16="http://schemas.microsoft.com/office/drawing/2014/main" id="{6A156DD9-0DD5-2467-3E63-B95CA098ED29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3652053" y="335328"/>
            <a:ext cx="533832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Types of SETS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32C490-E4E5-1F2D-8A22-DF86DB179F71}"/>
              </a:ext>
            </a:extLst>
          </p:cNvPr>
          <p:cNvSpPr/>
          <p:nvPr/>
        </p:nvSpPr>
        <p:spPr>
          <a:xfrm>
            <a:off x="1045622" y="1390958"/>
            <a:ext cx="10175402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Equal Sets:-</a:t>
            </a:r>
          </a:p>
          <a:p>
            <a:endParaRPr lang="en-GB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 Given two sets A and B, if every element of A is also an element of B and if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 every element of B is also an element of A, then the sets A and B are said to be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 equal.</a:t>
            </a:r>
          </a:p>
          <a:p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 Example:- Let A = {1,2,3,4} and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	       	 B = {3,4,2,1}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	here set A = set B it is an equal set.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393BBE-4B61-56F4-FC05-0337A8E51FCC}"/>
              </a:ext>
            </a:extLst>
          </p:cNvPr>
          <p:cNvCxnSpPr/>
          <p:nvPr/>
        </p:nvCxnSpPr>
        <p:spPr>
          <a:xfrm flipH="1">
            <a:off x="1158240" y="1854925"/>
            <a:ext cx="22326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385C16-756D-9256-64E7-A03BB672A257}"/>
              </a:ext>
            </a:extLst>
          </p:cNvPr>
          <p:cNvGrpSpPr/>
          <p:nvPr/>
        </p:nvGrpSpPr>
        <p:grpSpPr>
          <a:xfrm>
            <a:off x="7271784" y="3119620"/>
            <a:ext cx="2515749" cy="2347422"/>
            <a:chOff x="4211344" y="2859060"/>
            <a:chExt cx="2515749" cy="234742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B65883-7D04-9B3A-FCF1-D0AEF798B5E7}"/>
                </a:ext>
              </a:extLst>
            </p:cNvPr>
            <p:cNvSpPr/>
            <p:nvPr/>
          </p:nvSpPr>
          <p:spPr>
            <a:xfrm>
              <a:off x="4217437" y="3228392"/>
              <a:ext cx="811760" cy="1978090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1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2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3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4</a:t>
              </a:r>
              <a:endParaRPr lang="en-GB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35DD0FA-05A9-E19F-4776-B8D48E3BEDF8}"/>
                </a:ext>
              </a:extLst>
            </p:cNvPr>
            <p:cNvSpPr/>
            <p:nvPr/>
          </p:nvSpPr>
          <p:spPr>
            <a:xfrm>
              <a:off x="5915333" y="3228392"/>
              <a:ext cx="811760" cy="197809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A627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2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4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1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3</a:t>
              </a:r>
              <a:endParaRPr lang="en-GB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A31485-3125-C51A-460A-8E00E505A0E1}"/>
                </a:ext>
              </a:extLst>
            </p:cNvPr>
            <p:cNvSpPr txBox="1"/>
            <p:nvPr/>
          </p:nvSpPr>
          <p:spPr>
            <a:xfrm>
              <a:off x="4211344" y="285906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Comic Sans MS" panose="030F0702030302020204" pitchFamily="66" charset="0"/>
                </a:rPr>
                <a:t>Set A</a:t>
              </a:r>
              <a:endParaRPr lang="en-GB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FC4204-5D9E-F005-CAFC-B3C1B4FA0AD1}"/>
                </a:ext>
              </a:extLst>
            </p:cNvPr>
            <p:cNvSpPr txBox="1"/>
            <p:nvPr/>
          </p:nvSpPr>
          <p:spPr>
            <a:xfrm>
              <a:off x="5899906" y="2859060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Comic Sans MS" panose="030F0702030302020204" pitchFamily="66" charset="0"/>
                </a:rPr>
                <a:t>Set B</a:t>
              </a:r>
              <a:endParaRPr lang="en-GB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6C2835-B616-CC1A-4CD8-39BFF26BA2FA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5029197" y="4217437"/>
              <a:ext cx="88613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5B0A4A-E944-7CAE-71EF-876F687F3D12}"/>
                </a:ext>
              </a:extLst>
            </p:cNvPr>
            <p:cNvSpPr txBox="1"/>
            <p:nvPr/>
          </p:nvSpPr>
          <p:spPr>
            <a:xfrm>
              <a:off x="5104495" y="3833337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Comic Sans MS" panose="030F0702030302020204" pitchFamily="66" charset="0"/>
                </a:rPr>
                <a:t>Equal</a:t>
              </a:r>
              <a:endParaRPr lang="en-GB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724BC6-B62D-763B-A5E4-67CAA03EB131}"/>
                </a:ext>
              </a:extLst>
            </p:cNvPr>
            <p:cNvSpPr txBox="1"/>
            <p:nvPr/>
          </p:nvSpPr>
          <p:spPr>
            <a:xfrm>
              <a:off x="5082051" y="4217437"/>
              <a:ext cx="758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Comic Sans MS" panose="030F0702030302020204" pitchFamily="66" charset="0"/>
                </a:rPr>
                <a:t>Set</a:t>
              </a:r>
              <a:endParaRPr lang="en-GB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B6CC89-C311-B1C3-0B2E-13D1A9742B6E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69" y="1239603"/>
            <a:ext cx="1130300" cy="533400"/>
            <a:chOff x="5565591" y="1390892"/>
            <a:chExt cx="2287832" cy="117868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69F28A-901C-1B5C-AAF5-92C81627CFB3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606C2D5-87DE-2B97-F1EE-250DF77D52BE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8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081D84-9512-8A5B-166F-C7AF875EBDAD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D30B87-7F54-B098-3B32-B443B8F3FB61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4" name="slide8.1">
            <a:hlinkClick r:id="" action="ppaction://media"/>
            <a:extLst>
              <a:ext uri="{FF2B5EF4-FFF2-40B4-BE49-F238E27FC236}">
                <a16:creationId xmlns:a16="http://schemas.microsoft.com/office/drawing/2014/main" id="{8EF9E107-4E00-9E4C-6CA2-2022837BC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17078" y="6370637"/>
            <a:ext cx="487363" cy="487363"/>
          </a:xfrm>
          <a:prstGeom prst="rect">
            <a:avLst/>
          </a:prstGeom>
        </p:spPr>
      </p:pic>
      <p:pic>
        <p:nvPicPr>
          <p:cNvPr id="20" name="slide8.2">
            <a:hlinkClick r:id="" action="ppaction://media"/>
            <a:extLst>
              <a:ext uri="{FF2B5EF4-FFF2-40B4-BE49-F238E27FC236}">
                <a16:creationId xmlns:a16="http://schemas.microsoft.com/office/drawing/2014/main" id="{499139A7-7F98-9637-B1FF-54608DBE74C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17078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6922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65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1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59259 L 0.10573 -0.05949 L 0.16028 0.59259 L 0.2151 -0.05949 L 0.2664 0.59259 L 0.32109 -0.05949 L 0.37252 0.59259 L 0.42708 -0.05949 L 0.48164 0.59259 L 0.5332 -0.05949 L 0.58776 0.59259 L 0.63893 -0.05949 L 0.69401 0.59259 L 0.7487 -0.05949 L 0.79974 0.59259 L 0.85495 -0.05949 " pathEditMode="relative" rAng="0" ptsTypes="AAAAAAAAAAAAAAAAA">
                                      <p:cBhvr>
                                        <p:cTn id="34" dur="2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25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2635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2" grpId="0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 20">
            <a:extLst>
              <a:ext uri="{FF2B5EF4-FFF2-40B4-BE49-F238E27FC236}">
                <a16:creationId xmlns:a16="http://schemas.microsoft.com/office/drawing/2014/main" id="{6A156DD9-0DD5-2467-3E63-B95CA098ED29}"/>
              </a:ext>
            </a:extLst>
          </p:cNvPr>
          <p:cNvSpPr/>
          <p:nvPr/>
        </p:nvSpPr>
        <p:spPr>
          <a:xfrm>
            <a:off x="1045622" y="1390958"/>
            <a:ext cx="10175402" cy="4289968"/>
          </a:xfrm>
          <a:custGeom>
            <a:avLst/>
            <a:gdLst>
              <a:gd name="connsiteX0" fmla="*/ 0 w 10175402"/>
              <a:gd name="connsiteY0" fmla="*/ 0 h 4289968"/>
              <a:gd name="connsiteX1" fmla="*/ 700307 w 10175402"/>
              <a:gd name="connsiteY1" fmla="*/ 0 h 4289968"/>
              <a:gd name="connsiteX2" fmla="*/ 1197106 w 10175402"/>
              <a:gd name="connsiteY2" fmla="*/ 0 h 4289968"/>
              <a:gd name="connsiteX3" fmla="*/ 1795659 w 10175402"/>
              <a:gd name="connsiteY3" fmla="*/ 0 h 4289968"/>
              <a:gd name="connsiteX4" fmla="*/ 2088950 w 10175402"/>
              <a:gd name="connsiteY4" fmla="*/ 0 h 4289968"/>
              <a:gd name="connsiteX5" fmla="*/ 2585749 w 10175402"/>
              <a:gd name="connsiteY5" fmla="*/ 0 h 4289968"/>
              <a:gd name="connsiteX6" fmla="*/ 3387810 w 10175402"/>
              <a:gd name="connsiteY6" fmla="*/ 0 h 4289968"/>
              <a:gd name="connsiteX7" fmla="*/ 3986363 w 10175402"/>
              <a:gd name="connsiteY7" fmla="*/ 0 h 4289968"/>
              <a:gd name="connsiteX8" fmla="*/ 4788424 w 10175402"/>
              <a:gd name="connsiteY8" fmla="*/ 0 h 4289968"/>
              <a:gd name="connsiteX9" fmla="*/ 5386978 w 10175402"/>
              <a:gd name="connsiteY9" fmla="*/ 0 h 4289968"/>
              <a:gd name="connsiteX10" fmla="*/ 6087285 w 10175402"/>
              <a:gd name="connsiteY10" fmla="*/ 0 h 4289968"/>
              <a:gd name="connsiteX11" fmla="*/ 6787592 w 10175402"/>
              <a:gd name="connsiteY11" fmla="*/ 0 h 4289968"/>
              <a:gd name="connsiteX12" fmla="*/ 7386145 w 10175402"/>
              <a:gd name="connsiteY12" fmla="*/ 0 h 4289968"/>
              <a:gd name="connsiteX13" fmla="*/ 7781190 w 10175402"/>
              <a:gd name="connsiteY13" fmla="*/ 0 h 4289968"/>
              <a:gd name="connsiteX14" fmla="*/ 8583251 w 10175402"/>
              <a:gd name="connsiteY14" fmla="*/ 0 h 4289968"/>
              <a:gd name="connsiteX15" fmla="*/ 9283558 w 10175402"/>
              <a:gd name="connsiteY15" fmla="*/ 0 h 4289968"/>
              <a:gd name="connsiteX16" fmla="*/ 10175402 w 10175402"/>
              <a:gd name="connsiteY16" fmla="*/ 0 h 4289968"/>
              <a:gd name="connsiteX17" fmla="*/ 10175402 w 10175402"/>
              <a:gd name="connsiteY17" fmla="*/ 493346 h 4289968"/>
              <a:gd name="connsiteX18" fmla="*/ 10175402 w 10175402"/>
              <a:gd name="connsiteY18" fmla="*/ 1115392 h 4289968"/>
              <a:gd name="connsiteX19" fmla="*/ 10175402 w 10175402"/>
              <a:gd name="connsiteY19" fmla="*/ 1608738 h 4289968"/>
              <a:gd name="connsiteX20" fmla="*/ 10175402 w 10175402"/>
              <a:gd name="connsiteY20" fmla="*/ 2230783 h 4289968"/>
              <a:gd name="connsiteX21" fmla="*/ 10175402 w 10175402"/>
              <a:gd name="connsiteY21" fmla="*/ 2809929 h 4289968"/>
              <a:gd name="connsiteX22" fmla="*/ 10175402 w 10175402"/>
              <a:gd name="connsiteY22" fmla="*/ 3431974 h 4289968"/>
              <a:gd name="connsiteX23" fmla="*/ 10175402 w 10175402"/>
              <a:gd name="connsiteY23" fmla="*/ 4289968 h 4289968"/>
              <a:gd name="connsiteX24" fmla="*/ 9678603 w 10175402"/>
              <a:gd name="connsiteY24" fmla="*/ 4289968 h 4289968"/>
              <a:gd name="connsiteX25" fmla="*/ 9385312 w 10175402"/>
              <a:gd name="connsiteY25" fmla="*/ 4289968 h 4289968"/>
              <a:gd name="connsiteX26" fmla="*/ 8990267 w 10175402"/>
              <a:gd name="connsiteY26" fmla="*/ 4289968 h 4289968"/>
              <a:gd name="connsiteX27" fmla="*/ 8289960 w 10175402"/>
              <a:gd name="connsiteY27" fmla="*/ 4289968 h 4289968"/>
              <a:gd name="connsiteX28" fmla="*/ 7996669 w 10175402"/>
              <a:gd name="connsiteY28" fmla="*/ 4289968 h 4289968"/>
              <a:gd name="connsiteX29" fmla="*/ 7194608 w 10175402"/>
              <a:gd name="connsiteY29" fmla="*/ 4289968 h 4289968"/>
              <a:gd name="connsiteX30" fmla="*/ 6494301 w 10175402"/>
              <a:gd name="connsiteY30" fmla="*/ 4289968 h 4289968"/>
              <a:gd name="connsiteX31" fmla="*/ 5997502 w 10175402"/>
              <a:gd name="connsiteY31" fmla="*/ 4289968 h 4289968"/>
              <a:gd name="connsiteX32" fmla="*/ 5704211 w 10175402"/>
              <a:gd name="connsiteY32" fmla="*/ 4289968 h 4289968"/>
              <a:gd name="connsiteX33" fmla="*/ 5105658 w 10175402"/>
              <a:gd name="connsiteY33" fmla="*/ 4289968 h 4289968"/>
              <a:gd name="connsiteX34" fmla="*/ 4608859 w 10175402"/>
              <a:gd name="connsiteY34" fmla="*/ 4289968 h 4289968"/>
              <a:gd name="connsiteX35" fmla="*/ 4112060 w 10175402"/>
              <a:gd name="connsiteY35" fmla="*/ 4289968 h 4289968"/>
              <a:gd name="connsiteX36" fmla="*/ 3615260 w 10175402"/>
              <a:gd name="connsiteY36" fmla="*/ 4289968 h 4289968"/>
              <a:gd name="connsiteX37" fmla="*/ 3016707 w 10175402"/>
              <a:gd name="connsiteY37" fmla="*/ 4289968 h 4289968"/>
              <a:gd name="connsiteX38" fmla="*/ 2316400 w 10175402"/>
              <a:gd name="connsiteY38" fmla="*/ 4289968 h 4289968"/>
              <a:gd name="connsiteX39" fmla="*/ 1616093 w 10175402"/>
              <a:gd name="connsiteY39" fmla="*/ 4289968 h 4289968"/>
              <a:gd name="connsiteX40" fmla="*/ 814032 w 10175402"/>
              <a:gd name="connsiteY40" fmla="*/ 4289968 h 4289968"/>
              <a:gd name="connsiteX41" fmla="*/ 0 w 10175402"/>
              <a:gd name="connsiteY41" fmla="*/ 4289968 h 4289968"/>
              <a:gd name="connsiteX42" fmla="*/ 0 w 10175402"/>
              <a:gd name="connsiteY42" fmla="*/ 3839521 h 4289968"/>
              <a:gd name="connsiteX43" fmla="*/ 0 w 10175402"/>
              <a:gd name="connsiteY43" fmla="*/ 3431974 h 4289968"/>
              <a:gd name="connsiteX44" fmla="*/ 0 w 10175402"/>
              <a:gd name="connsiteY44" fmla="*/ 2809929 h 4289968"/>
              <a:gd name="connsiteX45" fmla="*/ 0 w 10175402"/>
              <a:gd name="connsiteY45" fmla="*/ 2273683 h 4289968"/>
              <a:gd name="connsiteX46" fmla="*/ 0 w 10175402"/>
              <a:gd name="connsiteY46" fmla="*/ 1737437 h 4289968"/>
              <a:gd name="connsiteX47" fmla="*/ 0 w 10175402"/>
              <a:gd name="connsiteY47" fmla="*/ 1201191 h 4289968"/>
              <a:gd name="connsiteX48" fmla="*/ 0 w 10175402"/>
              <a:gd name="connsiteY48" fmla="*/ 579146 h 4289968"/>
              <a:gd name="connsiteX49" fmla="*/ 0 w 10175402"/>
              <a:gd name="connsiteY49" fmla="*/ 0 h 42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75402" h="4289968" fill="none" extrusionOk="0">
                <a:moveTo>
                  <a:pt x="0" y="0"/>
                </a:moveTo>
                <a:cubicBezTo>
                  <a:pt x="279842" y="-4282"/>
                  <a:pt x="463747" y="22068"/>
                  <a:pt x="700307" y="0"/>
                </a:cubicBezTo>
                <a:cubicBezTo>
                  <a:pt x="936867" y="-22068"/>
                  <a:pt x="1014017" y="47944"/>
                  <a:pt x="1197106" y="0"/>
                </a:cubicBezTo>
                <a:cubicBezTo>
                  <a:pt x="1380195" y="-47944"/>
                  <a:pt x="1500425" y="42862"/>
                  <a:pt x="1795659" y="0"/>
                </a:cubicBezTo>
                <a:cubicBezTo>
                  <a:pt x="2090893" y="-42862"/>
                  <a:pt x="1955317" y="1818"/>
                  <a:pt x="2088950" y="0"/>
                </a:cubicBezTo>
                <a:cubicBezTo>
                  <a:pt x="2222583" y="-1818"/>
                  <a:pt x="2376475" y="51918"/>
                  <a:pt x="2585749" y="0"/>
                </a:cubicBezTo>
                <a:cubicBezTo>
                  <a:pt x="2795023" y="-51918"/>
                  <a:pt x="3195085" y="71961"/>
                  <a:pt x="3387810" y="0"/>
                </a:cubicBezTo>
                <a:cubicBezTo>
                  <a:pt x="3580535" y="-71961"/>
                  <a:pt x="3737527" y="68363"/>
                  <a:pt x="3986363" y="0"/>
                </a:cubicBezTo>
                <a:cubicBezTo>
                  <a:pt x="4235199" y="-68363"/>
                  <a:pt x="4410992" y="67866"/>
                  <a:pt x="4788424" y="0"/>
                </a:cubicBezTo>
                <a:cubicBezTo>
                  <a:pt x="5165856" y="-67866"/>
                  <a:pt x="5105045" y="5073"/>
                  <a:pt x="5386978" y="0"/>
                </a:cubicBezTo>
                <a:cubicBezTo>
                  <a:pt x="5668911" y="-5073"/>
                  <a:pt x="5787389" y="2754"/>
                  <a:pt x="6087285" y="0"/>
                </a:cubicBezTo>
                <a:cubicBezTo>
                  <a:pt x="6387181" y="-2754"/>
                  <a:pt x="6611587" y="60042"/>
                  <a:pt x="6787592" y="0"/>
                </a:cubicBezTo>
                <a:cubicBezTo>
                  <a:pt x="6963597" y="-60042"/>
                  <a:pt x="7131185" y="66309"/>
                  <a:pt x="7386145" y="0"/>
                </a:cubicBezTo>
                <a:cubicBezTo>
                  <a:pt x="7641105" y="-66309"/>
                  <a:pt x="7665267" y="23630"/>
                  <a:pt x="7781190" y="0"/>
                </a:cubicBezTo>
                <a:cubicBezTo>
                  <a:pt x="7897114" y="-23630"/>
                  <a:pt x="8394284" y="84504"/>
                  <a:pt x="8583251" y="0"/>
                </a:cubicBezTo>
                <a:cubicBezTo>
                  <a:pt x="8772218" y="-84504"/>
                  <a:pt x="9074503" y="24996"/>
                  <a:pt x="9283558" y="0"/>
                </a:cubicBezTo>
                <a:cubicBezTo>
                  <a:pt x="9492613" y="-24996"/>
                  <a:pt x="9871481" y="54236"/>
                  <a:pt x="10175402" y="0"/>
                </a:cubicBezTo>
                <a:cubicBezTo>
                  <a:pt x="10226547" y="132385"/>
                  <a:pt x="10119493" y="279373"/>
                  <a:pt x="10175402" y="493346"/>
                </a:cubicBezTo>
                <a:cubicBezTo>
                  <a:pt x="10231311" y="707319"/>
                  <a:pt x="10115629" y="916976"/>
                  <a:pt x="10175402" y="1115392"/>
                </a:cubicBezTo>
                <a:cubicBezTo>
                  <a:pt x="10235175" y="1313808"/>
                  <a:pt x="10129592" y="1509009"/>
                  <a:pt x="10175402" y="1608738"/>
                </a:cubicBezTo>
                <a:cubicBezTo>
                  <a:pt x="10221212" y="1708467"/>
                  <a:pt x="10157209" y="1981693"/>
                  <a:pt x="10175402" y="2230783"/>
                </a:cubicBezTo>
                <a:cubicBezTo>
                  <a:pt x="10193595" y="2479873"/>
                  <a:pt x="10158436" y="2525052"/>
                  <a:pt x="10175402" y="2809929"/>
                </a:cubicBezTo>
                <a:cubicBezTo>
                  <a:pt x="10192368" y="3094806"/>
                  <a:pt x="10173829" y="3264256"/>
                  <a:pt x="10175402" y="3431974"/>
                </a:cubicBezTo>
                <a:cubicBezTo>
                  <a:pt x="10176975" y="3599692"/>
                  <a:pt x="10136004" y="3993362"/>
                  <a:pt x="10175402" y="4289968"/>
                </a:cubicBezTo>
                <a:cubicBezTo>
                  <a:pt x="9967430" y="4308964"/>
                  <a:pt x="9806599" y="4287609"/>
                  <a:pt x="9678603" y="4289968"/>
                </a:cubicBezTo>
                <a:cubicBezTo>
                  <a:pt x="9550607" y="4292327"/>
                  <a:pt x="9487521" y="4259665"/>
                  <a:pt x="9385312" y="4289968"/>
                </a:cubicBezTo>
                <a:cubicBezTo>
                  <a:pt x="9283103" y="4320271"/>
                  <a:pt x="9087385" y="4285207"/>
                  <a:pt x="8990267" y="4289968"/>
                </a:cubicBezTo>
                <a:cubicBezTo>
                  <a:pt x="8893149" y="4294729"/>
                  <a:pt x="8570296" y="4259299"/>
                  <a:pt x="8289960" y="4289968"/>
                </a:cubicBezTo>
                <a:cubicBezTo>
                  <a:pt x="8009624" y="4320637"/>
                  <a:pt x="8137682" y="4276542"/>
                  <a:pt x="7996669" y="4289968"/>
                </a:cubicBezTo>
                <a:cubicBezTo>
                  <a:pt x="7855656" y="4303394"/>
                  <a:pt x="7461340" y="4211373"/>
                  <a:pt x="7194608" y="4289968"/>
                </a:cubicBezTo>
                <a:cubicBezTo>
                  <a:pt x="6927876" y="4368563"/>
                  <a:pt x="6645779" y="4261656"/>
                  <a:pt x="6494301" y="4289968"/>
                </a:cubicBezTo>
                <a:cubicBezTo>
                  <a:pt x="6342823" y="4318280"/>
                  <a:pt x="6106684" y="4253755"/>
                  <a:pt x="5997502" y="4289968"/>
                </a:cubicBezTo>
                <a:cubicBezTo>
                  <a:pt x="5888320" y="4326181"/>
                  <a:pt x="5843106" y="4257687"/>
                  <a:pt x="5704211" y="4289968"/>
                </a:cubicBezTo>
                <a:cubicBezTo>
                  <a:pt x="5565316" y="4322249"/>
                  <a:pt x="5347927" y="4224686"/>
                  <a:pt x="5105658" y="4289968"/>
                </a:cubicBezTo>
                <a:cubicBezTo>
                  <a:pt x="4863389" y="4355250"/>
                  <a:pt x="4760144" y="4262586"/>
                  <a:pt x="4608859" y="4289968"/>
                </a:cubicBezTo>
                <a:cubicBezTo>
                  <a:pt x="4457574" y="4317350"/>
                  <a:pt x="4229366" y="4239308"/>
                  <a:pt x="4112060" y="4289968"/>
                </a:cubicBezTo>
                <a:cubicBezTo>
                  <a:pt x="3994754" y="4340628"/>
                  <a:pt x="3752402" y="4267773"/>
                  <a:pt x="3615260" y="4289968"/>
                </a:cubicBezTo>
                <a:cubicBezTo>
                  <a:pt x="3478118" y="4312163"/>
                  <a:pt x="3269783" y="4254051"/>
                  <a:pt x="3016707" y="4289968"/>
                </a:cubicBezTo>
                <a:cubicBezTo>
                  <a:pt x="2763631" y="4325885"/>
                  <a:pt x="2556885" y="4216966"/>
                  <a:pt x="2316400" y="4289968"/>
                </a:cubicBezTo>
                <a:cubicBezTo>
                  <a:pt x="2075915" y="4362970"/>
                  <a:pt x="1822763" y="4243506"/>
                  <a:pt x="1616093" y="4289968"/>
                </a:cubicBezTo>
                <a:cubicBezTo>
                  <a:pt x="1409423" y="4336430"/>
                  <a:pt x="1097111" y="4261127"/>
                  <a:pt x="814032" y="4289968"/>
                </a:cubicBezTo>
                <a:cubicBezTo>
                  <a:pt x="530953" y="4318809"/>
                  <a:pt x="168870" y="4241570"/>
                  <a:pt x="0" y="4289968"/>
                </a:cubicBezTo>
                <a:cubicBezTo>
                  <a:pt x="-40095" y="4113580"/>
                  <a:pt x="44256" y="3955469"/>
                  <a:pt x="0" y="3839521"/>
                </a:cubicBezTo>
                <a:cubicBezTo>
                  <a:pt x="-44256" y="3723573"/>
                  <a:pt x="13753" y="3602237"/>
                  <a:pt x="0" y="3431974"/>
                </a:cubicBezTo>
                <a:cubicBezTo>
                  <a:pt x="-13753" y="3261711"/>
                  <a:pt x="16275" y="3028869"/>
                  <a:pt x="0" y="2809929"/>
                </a:cubicBezTo>
                <a:cubicBezTo>
                  <a:pt x="-16275" y="2590989"/>
                  <a:pt x="61741" y="2484628"/>
                  <a:pt x="0" y="2273683"/>
                </a:cubicBezTo>
                <a:cubicBezTo>
                  <a:pt x="-61741" y="2062738"/>
                  <a:pt x="8861" y="2000896"/>
                  <a:pt x="0" y="1737437"/>
                </a:cubicBezTo>
                <a:cubicBezTo>
                  <a:pt x="-8861" y="1473978"/>
                  <a:pt x="8064" y="1456776"/>
                  <a:pt x="0" y="1201191"/>
                </a:cubicBezTo>
                <a:cubicBezTo>
                  <a:pt x="-8064" y="945606"/>
                  <a:pt x="72146" y="839968"/>
                  <a:pt x="0" y="579146"/>
                </a:cubicBezTo>
                <a:cubicBezTo>
                  <a:pt x="-72146" y="318325"/>
                  <a:pt x="67214" y="221609"/>
                  <a:pt x="0" y="0"/>
                </a:cubicBezTo>
                <a:close/>
              </a:path>
              <a:path w="10175402" h="4289968" stroke="0" extrusionOk="0">
                <a:moveTo>
                  <a:pt x="0" y="0"/>
                </a:moveTo>
                <a:cubicBezTo>
                  <a:pt x="131873" y="-8781"/>
                  <a:pt x="230009" y="14877"/>
                  <a:pt x="395045" y="0"/>
                </a:cubicBezTo>
                <a:cubicBezTo>
                  <a:pt x="560081" y="-14877"/>
                  <a:pt x="669863" y="14255"/>
                  <a:pt x="891844" y="0"/>
                </a:cubicBezTo>
                <a:cubicBezTo>
                  <a:pt x="1113825" y="-14255"/>
                  <a:pt x="1244247" y="56993"/>
                  <a:pt x="1592151" y="0"/>
                </a:cubicBezTo>
                <a:cubicBezTo>
                  <a:pt x="1940055" y="-56993"/>
                  <a:pt x="1919794" y="2839"/>
                  <a:pt x="2190704" y="0"/>
                </a:cubicBezTo>
                <a:cubicBezTo>
                  <a:pt x="2461614" y="-2839"/>
                  <a:pt x="2505967" y="7441"/>
                  <a:pt x="2585749" y="0"/>
                </a:cubicBezTo>
                <a:cubicBezTo>
                  <a:pt x="2665531" y="-7441"/>
                  <a:pt x="2891593" y="42669"/>
                  <a:pt x="2980794" y="0"/>
                </a:cubicBezTo>
                <a:cubicBezTo>
                  <a:pt x="3069996" y="-42669"/>
                  <a:pt x="3300524" y="34015"/>
                  <a:pt x="3477593" y="0"/>
                </a:cubicBezTo>
                <a:cubicBezTo>
                  <a:pt x="3654662" y="-34015"/>
                  <a:pt x="3694810" y="3904"/>
                  <a:pt x="3770884" y="0"/>
                </a:cubicBezTo>
                <a:cubicBezTo>
                  <a:pt x="3846958" y="-3904"/>
                  <a:pt x="4346409" y="86897"/>
                  <a:pt x="4572945" y="0"/>
                </a:cubicBezTo>
                <a:cubicBezTo>
                  <a:pt x="4799481" y="-86897"/>
                  <a:pt x="5099486" y="95748"/>
                  <a:pt x="5375006" y="0"/>
                </a:cubicBezTo>
                <a:cubicBezTo>
                  <a:pt x="5650526" y="-95748"/>
                  <a:pt x="5661974" y="15998"/>
                  <a:pt x="5871806" y="0"/>
                </a:cubicBezTo>
                <a:cubicBezTo>
                  <a:pt x="6081638" y="-15998"/>
                  <a:pt x="6113173" y="12306"/>
                  <a:pt x="6266851" y="0"/>
                </a:cubicBezTo>
                <a:cubicBezTo>
                  <a:pt x="6420530" y="-12306"/>
                  <a:pt x="6425650" y="1612"/>
                  <a:pt x="6560142" y="0"/>
                </a:cubicBezTo>
                <a:cubicBezTo>
                  <a:pt x="6694634" y="-1612"/>
                  <a:pt x="6882463" y="14459"/>
                  <a:pt x="7056941" y="0"/>
                </a:cubicBezTo>
                <a:cubicBezTo>
                  <a:pt x="7231419" y="-14459"/>
                  <a:pt x="7429687" y="11668"/>
                  <a:pt x="7553740" y="0"/>
                </a:cubicBezTo>
                <a:cubicBezTo>
                  <a:pt x="7677793" y="-11668"/>
                  <a:pt x="7937783" y="38679"/>
                  <a:pt x="8152293" y="0"/>
                </a:cubicBezTo>
                <a:cubicBezTo>
                  <a:pt x="8366803" y="-38679"/>
                  <a:pt x="8621346" y="51805"/>
                  <a:pt x="8750846" y="0"/>
                </a:cubicBezTo>
                <a:cubicBezTo>
                  <a:pt x="8880346" y="-51805"/>
                  <a:pt x="8993251" y="43692"/>
                  <a:pt x="9145891" y="0"/>
                </a:cubicBezTo>
                <a:cubicBezTo>
                  <a:pt x="9298531" y="-43692"/>
                  <a:pt x="9897490" y="12820"/>
                  <a:pt x="10175402" y="0"/>
                </a:cubicBezTo>
                <a:cubicBezTo>
                  <a:pt x="10220960" y="127274"/>
                  <a:pt x="10157496" y="291676"/>
                  <a:pt x="10175402" y="493346"/>
                </a:cubicBezTo>
                <a:cubicBezTo>
                  <a:pt x="10193308" y="695016"/>
                  <a:pt x="10122456" y="817867"/>
                  <a:pt x="10175402" y="943793"/>
                </a:cubicBezTo>
                <a:cubicBezTo>
                  <a:pt x="10228348" y="1069719"/>
                  <a:pt x="10164678" y="1286385"/>
                  <a:pt x="10175402" y="1565838"/>
                </a:cubicBezTo>
                <a:cubicBezTo>
                  <a:pt x="10186126" y="1845291"/>
                  <a:pt x="10163988" y="1769643"/>
                  <a:pt x="10175402" y="1973385"/>
                </a:cubicBezTo>
                <a:cubicBezTo>
                  <a:pt x="10186816" y="2177127"/>
                  <a:pt x="10158924" y="2262865"/>
                  <a:pt x="10175402" y="2380932"/>
                </a:cubicBezTo>
                <a:cubicBezTo>
                  <a:pt x="10191880" y="2498999"/>
                  <a:pt x="10143941" y="2829514"/>
                  <a:pt x="10175402" y="2960078"/>
                </a:cubicBezTo>
                <a:cubicBezTo>
                  <a:pt x="10206863" y="3090642"/>
                  <a:pt x="10164295" y="3208774"/>
                  <a:pt x="10175402" y="3367625"/>
                </a:cubicBezTo>
                <a:cubicBezTo>
                  <a:pt x="10186509" y="3526476"/>
                  <a:pt x="10103326" y="4017636"/>
                  <a:pt x="10175402" y="4289968"/>
                </a:cubicBezTo>
                <a:cubicBezTo>
                  <a:pt x="10085386" y="4322362"/>
                  <a:pt x="9880924" y="4242831"/>
                  <a:pt x="9780357" y="4289968"/>
                </a:cubicBezTo>
                <a:cubicBezTo>
                  <a:pt x="9679791" y="4337105"/>
                  <a:pt x="9188940" y="4246942"/>
                  <a:pt x="8978296" y="4289968"/>
                </a:cubicBezTo>
                <a:cubicBezTo>
                  <a:pt x="8767652" y="4332994"/>
                  <a:pt x="8773355" y="4247592"/>
                  <a:pt x="8583251" y="4289968"/>
                </a:cubicBezTo>
                <a:cubicBezTo>
                  <a:pt x="8393147" y="4332344"/>
                  <a:pt x="8241960" y="4278227"/>
                  <a:pt x="8086452" y="4289968"/>
                </a:cubicBezTo>
                <a:cubicBezTo>
                  <a:pt x="7930944" y="4301709"/>
                  <a:pt x="7927581" y="4288291"/>
                  <a:pt x="7793161" y="4289968"/>
                </a:cubicBezTo>
                <a:cubicBezTo>
                  <a:pt x="7658741" y="4291645"/>
                  <a:pt x="7561634" y="4283885"/>
                  <a:pt x="7398116" y="4289968"/>
                </a:cubicBezTo>
                <a:cubicBezTo>
                  <a:pt x="7234599" y="4296051"/>
                  <a:pt x="6921687" y="4288899"/>
                  <a:pt x="6697809" y="4289968"/>
                </a:cubicBezTo>
                <a:cubicBezTo>
                  <a:pt x="6473931" y="4291037"/>
                  <a:pt x="6267545" y="4256470"/>
                  <a:pt x="5997502" y="4289968"/>
                </a:cubicBezTo>
                <a:cubicBezTo>
                  <a:pt x="5727459" y="4323466"/>
                  <a:pt x="5637768" y="4279722"/>
                  <a:pt x="5297195" y="4289968"/>
                </a:cubicBezTo>
                <a:cubicBezTo>
                  <a:pt x="4956622" y="4300214"/>
                  <a:pt x="5144827" y="4255218"/>
                  <a:pt x="5003904" y="4289968"/>
                </a:cubicBezTo>
                <a:cubicBezTo>
                  <a:pt x="4862981" y="4324718"/>
                  <a:pt x="4457710" y="4236302"/>
                  <a:pt x="4303596" y="4289968"/>
                </a:cubicBezTo>
                <a:cubicBezTo>
                  <a:pt x="4149482" y="4343634"/>
                  <a:pt x="4155721" y="4258397"/>
                  <a:pt x="4010305" y="4289968"/>
                </a:cubicBezTo>
                <a:cubicBezTo>
                  <a:pt x="3864889" y="4321539"/>
                  <a:pt x="3587052" y="4253515"/>
                  <a:pt x="3309998" y="4289968"/>
                </a:cubicBezTo>
                <a:cubicBezTo>
                  <a:pt x="3032944" y="4326421"/>
                  <a:pt x="3013508" y="4248445"/>
                  <a:pt x="2914953" y="4289968"/>
                </a:cubicBezTo>
                <a:cubicBezTo>
                  <a:pt x="2816399" y="4331491"/>
                  <a:pt x="2698736" y="4283211"/>
                  <a:pt x="2621662" y="4289968"/>
                </a:cubicBezTo>
                <a:cubicBezTo>
                  <a:pt x="2544588" y="4296725"/>
                  <a:pt x="2361015" y="4288634"/>
                  <a:pt x="2226617" y="4289968"/>
                </a:cubicBezTo>
                <a:cubicBezTo>
                  <a:pt x="2092219" y="4291302"/>
                  <a:pt x="1752549" y="4250145"/>
                  <a:pt x="1424556" y="4289968"/>
                </a:cubicBezTo>
                <a:cubicBezTo>
                  <a:pt x="1096563" y="4329791"/>
                  <a:pt x="1027605" y="4238585"/>
                  <a:pt x="826003" y="4289968"/>
                </a:cubicBezTo>
                <a:cubicBezTo>
                  <a:pt x="624401" y="4341351"/>
                  <a:pt x="634301" y="4279484"/>
                  <a:pt x="532712" y="4289968"/>
                </a:cubicBezTo>
                <a:cubicBezTo>
                  <a:pt x="431123" y="4300452"/>
                  <a:pt x="254512" y="4287626"/>
                  <a:pt x="0" y="4289968"/>
                </a:cubicBezTo>
                <a:cubicBezTo>
                  <a:pt x="-60928" y="4080052"/>
                  <a:pt x="20902" y="3899462"/>
                  <a:pt x="0" y="3710822"/>
                </a:cubicBezTo>
                <a:cubicBezTo>
                  <a:pt x="-20902" y="3522182"/>
                  <a:pt x="25824" y="3457313"/>
                  <a:pt x="0" y="3217476"/>
                </a:cubicBezTo>
                <a:cubicBezTo>
                  <a:pt x="-25824" y="2977639"/>
                  <a:pt x="16771" y="2777767"/>
                  <a:pt x="0" y="2595431"/>
                </a:cubicBezTo>
                <a:cubicBezTo>
                  <a:pt x="-16771" y="2413095"/>
                  <a:pt x="27546" y="2256354"/>
                  <a:pt x="0" y="2144984"/>
                </a:cubicBezTo>
                <a:cubicBezTo>
                  <a:pt x="-27546" y="2033614"/>
                  <a:pt x="46586" y="1873783"/>
                  <a:pt x="0" y="1694537"/>
                </a:cubicBezTo>
                <a:cubicBezTo>
                  <a:pt x="-46586" y="1515291"/>
                  <a:pt x="18312" y="1406446"/>
                  <a:pt x="0" y="1286990"/>
                </a:cubicBezTo>
                <a:cubicBezTo>
                  <a:pt x="-18312" y="1167534"/>
                  <a:pt x="44765" y="1038367"/>
                  <a:pt x="0" y="836544"/>
                </a:cubicBezTo>
                <a:cubicBezTo>
                  <a:pt x="-44765" y="634721"/>
                  <a:pt x="57552" y="320295"/>
                  <a:pt x="0" y="0"/>
                </a:cubicBezTo>
                <a:close/>
              </a:path>
            </a:pathLst>
          </a:custGeom>
          <a:solidFill>
            <a:srgbClr val="004F8B">
              <a:alpha val="5000"/>
            </a:srgbClr>
          </a:solidFill>
          <a:ln w="12600">
            <a:solidFill>
              <a:srgbClr val="004F8B"/>
            </a:solidFill>
            <a:extLst>
              <a:ext uri="{C807C97D-BFC1-408E-A445-0C87EB9F89A2}">
                <ask:lineSketchStyleProps xmlns:ask="http://schemas.microsoft.com/office/drawing/2018/sketchyshapes" sd="1112475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939D62-37FE-A504-0E30-0CA46BD25ED5}"/>
              </a:ext>
            </a:extLst>
          </p:cNvPr>
          <p:cNvSpPr/>
          <p:nvPr/>
        </p:nvSpPr>
        <p:spPr>
          <a:xfrm>
            <a:off x="3652053" y="335328"/>
            <a:ext cx="533832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Types of SETS</a:t>
            </a:r>
            <a:endParaRPr lang="en-GB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CED65E-859E-B51C-E35B-9BE2B80B7745}"/>
              </a:ext>
            </a:extLst>
          </p:cNvPr>
          <p:cNvSpPr/>
          <p:nvPr/>
        </p:nvSpPr>
        <p:spPr>
          <a:xfrm>
            <a:off x="1045622" y="1390958"/>
            <a:ext cx="10175402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Universal Set:-</a:t>
            </a:r>
          </a:p>
          <a:p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  Universal Set is a set which contains all the elements of the other</a:t>
            </a:r>
          </a:p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  sets.</a:t>
            </a:r>
          </a:p>
          <a:p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- Example:- Let A = {1,2,3,4} and B = {5,6,7,8}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 so the Universal set will have all the elements of 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 set A and B.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		 U = {1,2,3,4,5,6,7,8}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C9E32-AF1C-35DB-9B6E-30D51CDA4673}"/>
              </a:ext>
            </a:extLst>
          </p:cNvPr>
          <p:cNvSpPr txBox="1"/>
          <p:nvPr/>
        </p:nvSpPr>
        <p:spPr>
          <a:xfrm>
            <a:off x="1346715" y="4943822"/>
            <a:ext cx="5878286" cy="523220"/>
          </a:xfrm>
          <a:custGeom>
            <a:avLst/>
            <a:gdLst>
              <a:gd name="connsiteX0" fmla="*/ 0 w 5878286"/>
              <a:gd name="connsiteY0" fmla="*/ 0 h 523220"/>
              <a:gd name="connsiteX1" fmla="*/ 535577 w 5878286"/>
              <a:gd name="connsiteY1" fmla="*/ 0 h 523220"/>
              <a:gd name="connsiteX2" fmla="*/ 1129937 w 5878286"/>
              <a:gd name="connsiteY2" fmla="*/ 0 h 523220"/>
              <a:gd name="connsiteX3" fmla="*/ 1606732 w 5878286"/>
              <a:gd name="connsiteY3" fmla="*/ 0 h 523220"/>
              <a:gd name="connsiteX4" fmla="*/ 2201092 w 5878286"/>
              <a:gd name="connsiteY4" fmla="*/ 0 h 523220"/>
              <a:gd name="connsiteX5" fmla="*/ 2736669 w 5878286"/>
              <a:gd name="connsiteY5" fmla="*/ 0 h 523220"/>
              <a:gd name="connsiteX6" fmla="*/ 3331029 w 5878286"/>
              <a:gd name="connsiteY6" fmla="*/ 0 h 523220"/>
              <a:gd name="connsiteX7" fmla="*/ 4101737 w 5878286"/>
              <a:gd name="connsiteY7" fmla="*/ 0 h 523220"/>
              <a:gd name="connsiteX8" fmla="*/ 4637315 w 5878286"/>
              <a:gd name="connsiteY8" fmla="*/ 0 h 523220"/>
              <a:gd name="connsiteX9" fmla="*/ 5878286 w 5878286"/>
              <a:gd name="connsiteY9" fmla="*/ 0 h 523220"/>
              <a:gd name="connsiteX10" fmla="*/ 5878286 w 5878286"/>
              <a:gd name="connsiteY10" fmla="*/ 523220 h 523220"/>
              <a:gd name="connsiteX11" fmla="*/ 5225143 w 5878286"/>
              <a:gd name="connsiteY11" fmla="*/ 523220 h 523220"/>
              <a:gd name="connsiteX12" fmla="*/ 4689566 w 5878286"/>
              <a:gd name="connsiteY12" fmla="*/ 523220 h 523220"/>
              <a:gd name="connsiteX13" fmla="*/ 3918857 w 5878286"/>
              <a:gd name="connsiteY13" fmla="*/ 523220 h 523220"/>
              <a:gd name="connsiteX14" fmla="*/ 3383280 w 5878286"/>
              <a:gd name="connsiteY14" fmla="*/ 523220 h 523220"/>
              <a:gd name="connsiteX15" fmla="*/ 2906486 w 5878286"/>
              <a:gd name="connsiteY15" fmla="*/ 523220 h 523220"/>
              <a:gd name="connsiteX16" fmla="*/ 2194560 w 5878286"/>
              <a:gd name="connsiteY16" fmla="*/ 523220 h 523220"/>
              <a:gd name="connsiteX17" fmla="*/ 1423851 w 5878286"/>
              <a:gd name="connsiteY17" fmla="*/ 523220 h 523220"/>
              <a:gd name="connsiteX18" fmla="*/ 770709 w 5878286"/>
              <a:gd name="connsiteY18" fmla="*/ 523220 h 523220"/>
              <a:gd name="connsiteX19" fmla="*/ 0 w 5878286"/>
              <a:gd name="connsiteY19" fmla="*/ 523220 h 523220"/>
              <a:gd name="connsiteX20" fmla="*/ 0 w 5878286"/>
              <a:gd name="connsiteY20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878286" h="523220" extrusionOk="0">
                <a:moveTo>
                  <a:pt x="0" y="0"/>
                </a:moveTo>
                <a:cubicBezTo>
                  <a:pt x="187916" y="-8497"/>
                  <a:pt x="326188" y="-25809"/>
                  <a:pt x="535577" y="0"/>
                </a:cubicBezTo>
                <a:cubicBezTo>
                  <a:pt x="744966" y="25809"/>
                  <a:pt x="835874" y="14682"/>
                  <a:pt x="1129937" y="0"/>
                </a:cubicBezTo>
                <a:cubicBezTo>
                  <a:pt x="1424000" y="-14682"/>
                  <a:pt x="1450442" y="7650"/>
                  <a:pt x="1606732" y="0"/>
                </a:cubicBezTo>
                <a:cubicBezTo>
                  <a:pt x="1763022" y="-7650"/>
                  <a:pt x="1978768" y="24541"/>
                  <a:pt x="2201092" y="0"/>
                </a:cubicBezTo>
                <a:cubicBezTo>
                  <a:pt x="2423416" y="-24541"/>
                  <a:pt x="2538073" y="16224"/>
                  <a:pt x="2736669" y="0"/>
                </a:cubicBezTo>
                <a:cubicBezTo>
                  <a:pt x="2935265" y="-16224"/>
                  <a:pt x="3107572" y="2394"/>
                  <a:pt x="3331029" y="0"/>
                </a:cubicBezTo>
                <a:cubicBezTo>
                  <a:pt x="3554486" y="-2394"/>
                  <a:pt x="3922760" y="-10020"/>
                  <a:pt x="4101737" y="0"/>
                </a:cubicBezTo>
                <a:cubicBezTo>
                  <a:pt x="4280714" y="10020"/>
                  <a:pt x="4513769" y="-9287"/>
                  <a:pt x="4637315" y="0"/>
                </a:cubicBezTo>
                <a:cubicBezTo>
                  <a:pt x="4760861" y="9287"/>
                  <a:pt x="5401236" y="6052"/>
                  <a:pt x="5878286" y="0"/>
                </a:cubicBezTo>
                <a:cubicBezTo>
                  <a:pt x="5892904" y="218584"/>
                  <a:pt x="5897914" y="411875"/>
                  <a:pt x="5878286" y="523220"/>
                </a:cubicBezTo>
                <a:cubicBezTo>
                  <a:pt x="5630387" y="506116"/>
                  <a:pt x="5379003" y="500621"/>
                  <a:pt x="5225143" y="523220"/>
                </a:cubicBezTo>
                <a:cubicBezTo>
                  <a:pt x="5071283" y="545819"/>
                  <a:pt x="4881554" y="525722"/>
                  <a:pt x="4689566" y="523220"/>
                </a:cubicBezTo>
                <a:cubicBezTo>
                  <a:pt x="4497578" y="520718"/>
                  <a:pt x="4181383" y="546111"/>
                  <a:pt x="3918857" y="523220"/>
                </a:cubicBezTo>
                <a:cubicBezTo>
                  <a:pt x="3656331" y="500329"/>
                  <a:pt x="3543409" y="520335"/>
                  <a:pt x="3383280" y="523220"/>
                </a:cubicBezTo>
                <a:cubicBezTo>
                  <a:pt x="3223151" y="526105"/>
                  <a:pt x="3072216" y="523670"/>
                  <a:pt x="2906486" y="523220"/>
                </a:cubicBezTo>
                <a:cubicBezTo>
                  <a:pt x="2740756" y="522770"/>
                  <a:pt x="2438247" y="490759"/>
                  <a:pt x="2194560" y="523220"/>
                </a:cubicBezTo>
                <a:cubicBezTo>
                  <a:pt x="1950873" y="555681"/>
                  <a:pt x="1799541" y="485945"/>
                  <a:pt x="1423851" y="523220"/>
                </a:cubicBezTo>
                <a:cubicBezTo>
                  <a:pt x="1048161" y="560495"/>
                  <a:pt x="980599" y="513013"/>
                  <a:pt x="770709" y="523220"/>
                </a:cubicBezTo>
                <a:cubicBezTo>
                  <a:pt x="560819" y="533427"/>
                  <a:pt x="288247" y="551656"/>
                  <a:pt x="0" y="523220"/>
                </a:cubicBezTo>
                <a:cubicBezTo>
                  <a:pt x="-23184" y="294132"/>
                  <a:pt x="8981" y="196655"/>
                  <a:pt x="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3416602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Universal set is denoted as ‘U’</a:t>
            </a:r>
            <a:endParaRPr lang="en-GB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88ECEE-809D-5C88-ABB8-4CFCB28338D7}"/>
              </a:ext>
            </a:extLst>
          </p:cNvPr>
          <p:cNvCxnSpPr>
            <a:cxnSpLocks/>
          </p:cNvCxnSpPr>
          <p:nvPr/>
        </p:nvCxnSpPr>
        <p:spPr>
          <a:xfrm flipH="1">
            <a:off x="1194318" y="1854925"/>
            <a:ext cx="25752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1A3A4A-8038-CD22-6343-D1414DD23207}"/>
              </a:ext>
            </a:extLst>
          </p:cNvPr>
          <p:cNvGrpSpPr>
            <a:grpSpLocks/>
          </p:cNvGrpSpPr>
          <p:nvPr/>
        </p:nvGrpSpPr>
        <p:grpSpPr bwMode="auto">
          <a:xfrm rot="2365050">
            <a:off x="480471" y="782878"/>
            <a:ext cx="1130300" cy="533400"/>
            <a:chOff x="5565591" y="1390892"/>
            <a:chExt cx="2287832" cy="11786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927E43A-66E4-F6AD-0FFB-C117E48BC9A6}"/>
                </a:ext>
              </a:extLst>
            </p:cNvPr>
            <p:cNvSpPr/>
            <p:nvPr/>
          </p:nvSpPr>
          <p:spPr>
            <a:xfrm>
              <a:off x="5563813" y="1619189"/>
              <a:ext cx="2284620" cy="95066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2122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514C5-0591-3A68-06D4-30723D2BDD3B}"/>
                </a:ext>
              </a:extLst>
            </p:cNvPr>
            <p:cNvSpPr/>
            <p:nvPr/>
          </p:nvSpPr>
          <p:spPr>
            <a:xfrm>
              <a:off x="5563576" y="1392359"/>
              <a:ext cx="2284618" cy="950669"/>
            </a:xfrm>
            <a:prstGeom prst="roundRect">
              <a:avLst>
                <a:gd name="adj" fmla="val 5748"/>
              </a:avLst>
            </a:prstGeom>
            <a:blipFill>
              <a:blip r:embed="rId10"/>
              <a:tile tx="0" ty="0" sx="100000" sy="100000" flip="none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32B97C-1968-324C-91F5-F2E794BA24DE}"/>
                </a:ext>
              </a:extLst>
            </p:cNvPr>
            <p:cNvSpPr/>
            <p:nvPr/>
          </p:nvSpPr>
          <p:spPr>
            <a:xfrm>
              <a:off x="5567589" y="2209939"/>
              <a:ext cx="2284618" cy="143827"/>
            </a:xfrm>
            <a:prstGeom prst="rect">
              <a:avLst/>
            </a:prstGeom>
            <a:blipFill>
              <a:blip r:embed="rId10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4A6AF3-782D-9FF9-A778-157DAF14E309}"/>
                </a:ext>
              </a:extLst>
            </p:cNvPr>
            <p:cNvSpPr/>
            <p:nvPr/>
          </p:nvSpPr>
          <p:spPr>
            <a:xfrm>
              <a:off x="5567962" y="2114761"/>
              <a:ext cx="2284620" cy="147336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49CA319-D3AB-9C7A-F33C-88F6E028B1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4961" y="2962435"/>
            <a:ext cx="3536102" cy="2364079"/>
          </a:xfrm>
          <a:prstGeom prst="rect">
            <a:avLst/>
          </a:prstGeom>
        </p:spPr>
      </p:pic>
      <p:pic>
        <p:nvPicPr>
          <p:cNvPr id="7" name="slide9.1">
            <a:hlinkClick r:id="" action="ppaction://media"/>
            <a:extLst>
              <a:ext uri="{FF2B5EF4-FFF2-40B4-BE49-F238E27FC236}">
                <a16:creationId xmlns:a16="http://schemas.microsoft.com/office/drawing/2014/main" id="{6613C8E8-8802-8CE6-AF60-9FACDA6BD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89086" y="6370637"/>
            <a:ext cx="487363" cy="487363"/>
          </a:xfrm>
          <a:prstGeom prst="rect">
            <a:avLst/>
          </a:prstGeom>
        </p:spPr>
      </p:pic>
      <p:pic>
        <p:nvPicPr>
          <p:cNvPr id="8" name="slide9.2">
            <a:hlinkClick r:id="" action="ppaction://media"/>
            <a:extLst>
              <a:ext uri="{FF2B5EF4-FFF2-40B4-BE49-F238E27FC236}">
                <a16:creationId xmlns:a16="http://schemas.microsoft.com/office/drawing/2014/main" id="{8F9E3676-C94F-DBCD-196A-92C473FC7C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89086" y="6370637"/>
            <a:ext cx="487363" cy="487363"/>
          </a:xfrm>
          <a:prstGeom prst="rect">
            <a:avLst/>
          </a:prstGeom>
        </p:spPr>
      </p:pic>
      <p:pic>
        <p:nvPicPr>
          <p:cNvPr id="9" name="slide9.3">
            <a:hlinkClick r:id="" action="ppaction://media"/>
            <a:extLst>
              <a:ext uri="{FF2B5EF4-FFF2-40B4-BE49-F238E27FC236}">
                <a16:creationId xmlns:a16="http://schemas.microsoft.com/office/drawing/2014/main" id="{0803DE0E-E426-A3FC-5CDE-6B248D4F00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89086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3593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645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6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255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40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5949 L 0.05455 0.64329 L 0.10573 -0.05949 L 0.16028 0.64329 L 0.2151 -0.05949 L 0.2664 0.64329 L 0.32109 -0.05949 L 0.37252 0.64329 L 0.42708 -0.05949 L 0.48164 0.64329 L 0.5332 -0.05949 L 0.58776 0.64329 L 0.63893 -0.05949 L 0.69401 0.64329 L 0.7487 -0.05949 L 0.79974 0.64329 L 0.85495 -0.05949 " pathEditMode="relative" rAng="0" ptsTypes="AAAAAAAAAAAAAAAAA">
                                      <p:cBhvr>
                                        <p:cTn id="42" dur="2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7" y="3513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2" grpId="0"/>
      <p:bldP spid="2" grpId="1"/>
      <p:bldP spid="5" grpId="0"/>
      <p:bldP spid="5" grpId="1"/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5646</TotalTime>
  <Words>1382</Words>
  <Application>Microsoft Office PowerPoint</Application>
  <PresentationFormat>Widescreen</PresentationFormat>
  <Paragraphs>207</Paragraphs>
  <Slides>21</Slides>
  <Notes>21</Notes>
  <HiddenSlides>0</HiddenSlides>
  <MMClips>59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Comic Sans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Sanket Churi</dc:creator>
  <cp:lastModifiedBy>Sanket Churi</cp:lastModifiedBy>
  <cp:revision>111</cp:revision>
  <dcterms:created xsi:type="dcterms:W3CDTF">2023-12-16T12:22:42Z</dcterms:created>
  <dcterms:modified xsi:type="dcterms:W3CDTF">2023-12-22T03:34:53Z</dcterms:modified>
</cp:coreProperties>
</file>